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89" r:id="rId5"/>
  </p:sldMasterIdLst>
  <p:notesMasterIdLst>
    <p:notesMasterId r:id="rId14"/>
  </p:notesMasterIdLst>
  <p:sldIdLst>
    <p:sldId id="257" r:id="rId6"/>
    <p:sldId id="264" r:id="rId7"/>
    <p:sldId id="258" r:id="rId8"/>
    <p:sldId id="259" r:id="rId9"/>
    <p:sldId id="260" r:id="rId10"/>
    <p:sldId id="261" r:id="rId11"/>
    <p:sldId id="262" r:id="rId12"/>
    <p:sldId id="263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FF7"/>
    <a:srgbClr val="3399FF"/>
    <a:srgbClr val="CC0000"/>
    <a:srgbClr val="CC3399"/>
    <a:srgbClr val="0066FF"/>
    <a:srgbClr val="99CCFF"/>
    <a:srgbClr val="66FF33"/>
    <a:srgbClr val="0099FF"/>
    <a:srgbClr val="3366FF"/>
    <a:srgbClr val="21CF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85" autoAdjust="0"/>
    <p:restoredTop sz="94660"/>
  </p:normalViewPr>
  <p:slideViewPr>
    <p:cSldViewPr>
      <p:cViewPr varScale="1">
        <p:scale>
          <a:sx n="84" d="100"/>
          <a:sy n="84" d="100"/>
        </p:scale>
        <p:origin x="-1397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43B06-8B81-4B6A-8DAC-F0B822AAC402}" type="datetimeFigureOut">
              <a:rPr lang="en-US" smtClean="0"/>
              <a:t>5/17/2017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650F4B-A958-4F37-95CE-8F15FEA5C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430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A673B-4C79-4C65-8206-366245D05B9C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3121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50F4B-A958-4F37-95CE-8F15FEA5C9F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6911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A673B-4C79-4C65-8206-366245D05B9C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234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openxmlformats.org/officeDocument/2006/relationships/image" Target="../media/image10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7" Type="http://schemas.openxmlformats.org/officeDocument/2006/relationships/image" Target="../media/image5.png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21.emf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825" y="1310777"/>
            <a:ext cx="8412480" cy="4754880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3820" y="6339572"/>
            <a:ext cx="2011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3E920C3-D147-47A9-BD6B-B7525AE8DF18}" type="datetimeFigureOut">
              <a:rPr lang="en-US"/>
              <a:pPr/>
              <a:t>5/17/2017</a:t>
            </a:fld>
            <a:endParaRPr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300369" y="6339572"/>
            <a:ext cx="24688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457200" rtl="0" eaLnBrk="1" latinLnBrk="0" hangingPunct="1">
              <a:defRPr lang="en-US" sz="900" kern="1200" dirty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243281" y="6339572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E56679B-E644-40DE-87BF-42DF60EDD065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86657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Full Image, White Larg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825" y="1159775"/>
            <a:ext cx="8412480" cy="4754880"/>
          </a:xfrm>
          <a:prstGeom prst="roundRect">
            <a:avLst>
              <a:gd name="adj" fmla="val 4183"/>
            </a:avLst>
          </a:prstGeom>
          <a:solidFill>
            <a:srgbClr val="FFFFFF">
              <a:alpha val="85098"/>
            </a:srgbClr>
          </a:solidFill>
        </p:spPr>
        <p:txBody>
          <a:bodyPr lIns="91440" tIns="91440" rIns="91440" bIns="91440"/>
          <a:lstStyle>
            <a:lvl1pPr>
              <a:defRPr sz="2000"/>
            </a:lvl1pPr>
            <a:lvl2pPr>
              <a:defRPr sz="16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388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Full Image, White Small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214" y="1168165"/>
            <a:ext cx="8412480" cy="4031771"/>
          </a:xfrm>
          <a:prstGeom prst="roundRect">
            <a:avLst>
              <a:gd name="adj" fmla="val 4183"/>
            </a:avLst>
          </a:prstGeom>
          <a:solidFill>
            <a:srgbClr val="FFFFFF">
              <a:alpha val="85098"/>
            </a:srgbClr>
          </a:solidFill>
        </p:spPr>
        <p:txBody>
          <a:bodyPr lIns="91440" tIns="91440" rIns="91440" bIns="91440"/>
          <a:lstStyle>
            <a:lvl1pPr>
              <a:defRPr sz="2000"/>
            </a:lvl1pPr>
            <a:lvl2pPr>
              <a:defRPr sz="16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680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2"/>
          </p:nvPr>
        </p:nvSpPr>
        <p:spPr>
          <a:xfrm>
            <a:off x="1203820" y="6339572"/>
            <a:ext cx="2011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3E920C3-D147-47A9-BD6B-B7525AE8DF18}" type="datetimeFigureOut">
              <a:rPr lang="en-US"/>
              <a:pPr/>
              <a:t>5/17/2017</a:t>
            </a:fld>
            <a:endParaRPr dirty="0"/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300369" y="6339572"/>
            <a:ext cx="24688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457200" rtl="0" eaLnBrk="1" latinLnBrk="0" hangingPunct="1">
              <a:defRPr lang="en-US" sz="900" kern="1200" dirty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/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243281" y="6339572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E56679B-E644-40DE-87BF-42DF60EDD065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41015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 Box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1"/>
          </p:nvPr>
        </p:nvSpPr>
        <p:spPr>
          <a:xfrm>
            <a:off x="435950" y="1542916"/>
            <a:ext cx="2651760" cy="1097280"/>
          </a:xfrm>
          <a:prstGeom prst="roundRect">
            <a:avLst>
              <a:gd name="adj" fmla="val 9022"/>
            </a:avLst>
          </a:prstGeom>
          <a:solidFill>
            <a:schemeClr val="accent1"/>
          </a:solidFill>
        </p:spPr>
        <p:txBody>
          <a:bodyPr lIns="91440" tIns="9144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</a:defRPr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6" name="Content Placeholder 4"/>
          <p:cNvSpPr>
            <a:spLocks noGrp="1"/>
          </p:cNvSpPr>
          <p:nvPr>
            <p:ph sz="quarter" idx="22"/>
          </p:nvPr>
        </p:nvSpPr>
        <p:spPr>
          <a:xfrm>
            <a:off x="3298032" y="1542916"/>
            <a:ext cx="2651760" cy="1097280"/>
          </a:xfrm>
          <a:prstGeom prst="roundRect">
            <a:avLst>
              <a:gd name="adj" fmla="val 9022"/>
            </a:avLst>
          </a:prstGeom>
          <a:solidFill>
            <a:schemeClr val="accent1"/>
          </a:solidFill>
        </p:spPr>
        <p:txBody>
          <a:bodyPr lIns="91440" tIns="9144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</a:defRPr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7" name="Content Placeholder 4"/>
          <p:cNvSpPr>
            <a:spLocks noGrp="1"/>
          </p:cNvSpPr>
          <p:nvPr>
            <p:ph sz="quarter" idx="23"/>
          </p:nvPr>
        </p:nvSpPr>
        <p:spPr>
          <a:xfrm>
            <a:off x="6172200" y="1542916"/>
            <a:ext cx="2651760" cy="1097280"/>
          </a:xfrm>
          <a:prstGeom prst="roundRect">
            <a:avLst>
              <a:gd name="adj" fmla="val 9022"/>
            </a:avLst>
          </a:prstGeom>
          <a:solidFill>
            <a:schemeClr val="accent1"/>
          </a:solidFill>
        </p:spPr>
        <p:txBody>
          <a:bodyPr lIns="91440" tIns="9144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</a:defRPr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8" name="Content Placeholder 4"/>
          <p:cNvSpPr>
            <a:spLocks noGrp="1"/>
          </p:cNvSpPr>
          <p:nvPr>
            <p:ph sz="quarter" idx="24"/>
          </p:nvPr>
        </p:nvSpPr>
        <p:spPr>
          <a:xfrm>
            <a:off x="435950" y="2762242"/>
            <a:ext cx="2651760" cy="1097280"/>
          </a:xfrm>
          <a:prstGeom prst="roundRect">
            <a:avLst>
              <a:gd name="adj" fmla="val 9022"/>
            </a:avLst>
          </a:prstGeom>
          <a:solidFill>
            <a:schemeClr val="accent1"/>
          </a:solidFill>
        </p:spPr>
        <p:txBody>
          <a:bodyPr lIns="91440" tIns="9144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</a:defRPr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9" name="Content Placeholder 4"/>
          <p:cNvSpPr>
            <a:spLocks noGrp="1"/>
          </p:cNvSpPr>
          <p:nvPr>
            <p:ph sz="quarter" idx="25"/>
          </p:nvPr>
        </p:nvSpPr>
        <p:spPr>
          <a:xfrm>
            <a:off x="3298032" y="2762242"/>
            <a:ext cx="2651760" cy="1097280"/>
          </a:xfrm>
          <a:prstGeom prst="roundRect">
            <a:avLst>
              <a:gd name="adj" fmla="val 9022"/>
            </a:avLst>
          </a:prstGeom>
          <a:solidFill>
            <a:schemeClr val="accent1"/>
          </a:solidFill>
        </p:spPr>
        <p:txBody>
          <a:bodyPr lIns="91440" tIns="9144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</a:defRPr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0" name="Content Placeholder 4"/>
          <p:cNvSpPr>
            <a:spLocks noGrp="1"/>
          </p:cNvSpPr>
          <p:nvPr>
            <p:ph sz="quarter" idx="26"/>
          </p:nvPr>
        </p:nvSpPr>
        <p:spPr>
          <a:xfrm>
            <a:off x="6172200" y="2762242"/>
            <a:ext cx="2651760" cy="1097280"/>
          </a:xfrm>
          <a:prstGeom prst="roundRect">
            <a:avLst>
              <a:gd name="adj" fmla="val 9022"/>
            </a:avLst>
          </a:prstGeom>
          <a:solidFill>
            <a:schemeClr val="accent1"/>
          </a:solidFill>
        </p:spPr>
        <p:txBody>
          <a:bodyPr lIns="91440" tIns="9144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</a:defRPr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1" name="Content Placeholder 4"/>
          <p:cNvSpPr>
            <a:spLocks noGrp="1"/>
          </p:cNvSpPr>
          <p:nvPr>
            <p:ph sz="quarter" idx="27"/>
          </p:nvPr>
        </p:nvSpPr>
        <p:spPr>
          <a:xfrm>
            <a:off x="435950" y="3981568"/>
            <a:ext cx="2651760" cy="1097280"/>
          </a:xfrm>
          <a:prstGeom prst="roundRect">
            <a:avLst>
              <a:gd name="adj" fmla="val 9022"/>
            </a:avLst>
          </a:prstGeom>
          <a:solidFill>
            <a:schemeClr val="accent1"/>
          </a:solidFill>
        </p:spPr>
        <p:txBody>
          <a:bodyPr lIns="91440" tIns="9144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</a:defRPr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2" name="Content Placeholder 4"/>
          <p:cNvSpPr>
            <a:spLocks noGrp="1"/>
          </p:cNvSpPr>
          <p:nvPr>
            <p:ph sz="quarter" idx="28"/>
          </p:nvPr>
        </p:nvSpPr>
        <p:spPr>
          <a:xfrm>
            <a:off x="3298032" y="3981568"/>
            <a:ext cx="2651760" cy="1097280"/>
          </a:xfrm>
          <a:prstGeom prst="roundRect">
            <a:avLst>
              <a:gd name="adj" fmla="val 9022"/>
            </a:avLst>
          </a:prstGeom>
          <a:solidFill>
            <a:schemeClr val="accent1"/>
          </a:solidFill>
        </p:spPr>
        <p:txBody>
          <a:bodyPr lIns="91440" tIns="9144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</a:defRPr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3" name="Content Placeholder 4"/>
          <p:cNvSpPr>
            <a:spLocks noGrp="1"/>
          </p:cNvSpPr>
          <p:nvPr>
            <p:ph sz="quarter" idx="29"/>
          </p:nvPr>
        </p:nvSpPr>
        <p:spPr>
          <a:xfrm>
            <a:off x="6172200" y="3981568"/>
            <a:ext cx="2651760" cy="1097280"/>
          </a:xfrm>
          <a:prstGeom prst="roundRect">
            <a:avLst>
              <a:gd name="adj" fmla="val 9022"/>
            </a:avLst>
          </a:prstGeom>
          <a:solidFill>
            <a:schemeClr val="accent1"/>
          </a:solidFill>
        </p:spPr>
        <p:txBody>
          <a:bodyPr lIns="91440" tIns="9144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</a:defRPr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823" y="291415"/>
            <a:ext cx="8412480" cy="8229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77823" y="5205786"/>
            <a:ext cx="8412480" cy="548640"/>
          </a:xfrm>
        </p:spPr>
        <p:txBody>
          <a:bodyPr lIns="27432">
            <a:normAutofit/>
          </a:bodyPr>
          <a:lstStyle>
            <a:lvl1pPr>
              <a:defRPr sz="1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1203820" y="6339572"/>
            <a:ext cx="2011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3E920C3-D147-47A9-BD6B-B7525AE8DF18}" type="datetimeFigureOut">
              <a:rPr lang="en-US"/>
              <a:pPr/>
              <a:t>5/17/2017</a:t>
            </a:fld>
            <a:endParaRPr dirty="0"/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300369" y="6339572"/>
            <a:ext cx="24688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457200" rtl="0" eaLnBrk="1" latinLnBrk="0" hangingPunct="1">
              <a:defRPr lang="en-US" sz="900" kern="1200" dirty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/>
          </a:p>
        </p:txBody>
      </p:sp>
      <p:sp>
        <p:nvSpPr>
          <p:cNvPr id="15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243281" y="6339572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E56679B-E644-40DE-87BF-42DF60EDD065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43071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423863" y="1543205"/>
            <a:ext cx="2651760" cy="3383280"/>
          </a:xfrm>
          <a:prstGeom prst="roundRect">
            <a:avLst>
              <a:gd name="adj" fmla="val 4329"/>
            </a:avLst>
          </a:prstGeom>
          <a:solidFill>
            <a:schemeClr val="accent1"/>
          </a:solidFill>
        </p:spPr>
        <p:txBody>
          <a:bodyPr lIns="91440" tIns="91440" rIns="91440" bIns="91440">
            <a:normAutofit/>
          </a:bodyPr>
          <a:lstStyle>
            <a:lvl1pPr>
              <a:spcAft>
                <a:spcPts val="0"/>
              </a:spcAft>
              <a:defRPr sz="1400" b="1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24"/>
          </p:nvPr>
        </p:nvSpPr>
        <p:spPr>
          <a:xfrm>
            <a:off x="6172200" y="1543205"/>
            <a:ext cx="2651760" cy="3383280"/>
          </a:xfrm>
          <a:prstGeom prst="roundRect">
            <a:avLst>
              <a:gd name="adj" fmla="val 4329"/>
            </a:avLst>
          </a:prstGeom>
          <a:solidFill>
            <a:schemeClr val="accent1"/>
          </a:solidFill>
        </p:spPr>
        <p:txBody>
          <a:bodyPr lIns="91440" tIns="91440" rIns="91440" bIns="91440">
            <a:normAutofit/>
          </a:bodyPr>
          <a:lstStyle>
            <a:lvl1pPr>
              <a:spcAft>
                <a:spcPts val="0"/>
              </a:spcAft>
              <a:defRPr sz="1400" b="1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sz="quarter" idx="25"/>
          </p:nvPr>
        </p:nvSpPr>
        <p:spPr>
          <a:xfrm>
            <a:off x="3298032" y="1543205"/>
            <a:ext cx="2651760" cy="3383280"/>
          </a:xfrm>
          <a:prstGeom prst="roundRect">
            <a:avLst>
              <a:gd name="adj" fmla="val 4329"/>
            </a:avLst>
          </a:prstGeom>
          <a:solidFill>
            <a:schemeClr val="accent1"/>
          </a:solidFill>
        </p:spPr>
        <p:txBody>
          <a:bodyPr lIns="91440" tIns="91440" rIns="91440" bIns="91440">
            <a:normAutofit/>
          </a:bodyPr>
          <a:lstStyle>
            <a:lvl1pPr>
              <a:spcAft>
                <a:spcPts val="0"/>
              </a:spcAft>
              <a:defRPr sz="1400" b="1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823" y="291415"/>
            <a:ext cx="8412480" cy="8229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77823" y="5063173"/>
            <a:ext cx="8412480" cy="548640"/>
          </a:xfrm>
        </p:spPr>
        <p:txBody>
          <a:bodyPr lIns="27432">
            <a:normAutofit/>
          </a:bodyPr>
          <a:lstStyle>
            <a:lvl1pPr>
              <a:defRPr sz="1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203820" y="6339572"/>
            <a:ext cx="2011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3E920C3-D147-47A9-BD6B-B7525AE8DF18}" type="datetimeFigureOut">
              <a:rPr lang="en-US"/>
              <a:pPr/>
              <a:t>5/17/2017</a:t>
            </a:fld>
            <a:endParaRPr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300369" y="6339572"/>
            <a:ext cx="24688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457200" rtl="0" eaLnBrk="1" latinLnBrk="0" hangingPunct="1">
              <a:defRPr lang="en-US" sz="900" kern="1200" dirty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/>
          </a:p>
        </p:txBody>
      </p:sp>
      <p:sp>
        <p:nvSpPr>
          <p:cNvPr id="11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243281" y="6339572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E56679B-E644-40DE-87BF-42DF60EDD065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290021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Multi 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825" y="1539750"/>
            <a:ext cx="4114800" cy="1645920"/>
          </a:xfrm>
          <a:prstGeom prst="roundRect">
            <a:avLst>
              <a:gd name="adj" fmla="val 7940"/>
            </a:avLst>
          </a:prstGeom>
          <a:ln>
            <a:solidFill>
              <a:schemeClr val="accent1"/>
            </a:solidFill>
          </a:ln>
        </p:spPr>
        <p:txBody>
          <a:bodyPr lIns="91440" tIns="91440" rIns="91440" bIns="91440">
            <a:normAutofit/>
          </a:bodyPr>
          <a:lstStyle>
            <a:lvl1pPr>
              <a:spcAft>
                <a:spcPts val="0"/>
              </a:spcAft>
              <a:defRPr sz="1400" b="1">
                <a:solidFill>
                  <a:schemeClr val="accent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77823" y="4996061"/>
            <a:ext cx="8412480" cy="548640"/>
          </a:xfrm>
        </p:spPr>
        <p:txBody>
          <a:bodyPr lIns="27432">
            <a:normAutofit/>
          </a:bodyPr>
          <a:lstStyle>
            <a:lvl1pPr>
              <a:defRPr sz="1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6"/>
          </p:nvPr>
        </p:nvSpPr>
        <p:spPr>
          <a:xfrm>
            <a:off x="377825" y="3279344"/>
            <a:ext cx="4114800" cy="1645920"/>
          </a:xfrm>
          <a:prstGeom prst="roundRect">
            <a:avLst>
              <a:gd name="adj" fmla="val 7940"/>
            </a:avLst>
          </a:prstGeom>
          <a:ln>
            <a:solidFill>
              <a:schemeClr val="accent1"/>
            </a:solidFill>
          </a:ln>
        </p:spPr>
        <p:txBody>
          <a:bodyPr lIns="91440" tIns="91440" rIns="91440" bIns="91440">
            <a:normAutofit/>
          </a:bodyPr>
          <a:lstStyle>
            <a:lvl1pPr>
              <a:spcAft>
                <a:spcPts val="0"/>
              </a:spcAft>
              <a:defRPr sz="1400" b="1">
                <a:solidFill>
                  <a:schemeClr val="accent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7"/>
          </p:nvPr>
        </p:nvSpPr>
        <p:spPr>
          <a:xfrm>
            <a:off x="4700587" y="1539750"/>
            <a:ext cx="4114800" cy="1645920"/>
          </a:xfrm>
          <a:prstGeom prst="roundRect">
            <a:avLst>
              <a:gd name="adj" fmla="val 7940"/>
            </a:avLst>
          </a:prstGeom>
          <a:ln>
            <a:solidFill>
              <a:schemeClr val="accent1"/>
            </a:solidFill>
          </a:ln>
        </p:spPr>
        <p:txBody>
          <a:bodyPr lIns="91440" tIns="91440" rIns="91440" bIns="91440">
            <a:normAutofit/>
          </a:bodyPr>
          <a:lstStyle>
            <a:lvl1pPr>
              <a:spcAft>
                <a:spcPts val="0"/>
              </a:spcAft>
              <a:defRPr sz="1400" b="1">
                <a:solidFill>
                  <a:schemeClr val="accent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8"/>
          </p:nvPr>
        </p:nvSpPr>
        <p:spPr>
          <a:xfrm>
            <a:off x="4700587" y="3279344"/>
            <a:ext cx="4114800" cy="1645920"/>
          </a:xfrm>
          <a:prstGeom prst="roundRect">
            <a:avLst>
              <a:gd name="adj" fmla="val 7940"/>
            </a:avLst>
          </a:prstGeom>
          <a:ln>
            <a:solidFill>
              <a:schemeClr val="accent1"/>
            </a:solidFill>
          </a:ln>
        </p:spPr>
        <p:txBody>
          <a:bodyPr lIns="91440" tIns="91440" rIns="91440" bIns="91440">
            <a:normAutofit/>
          </a:bodyPr>
          <a:lstStyle>
            <a:lvl1pPr>
              <a:spcAft>
                <a:spcPts val="0"/>
              </a:spcAft>
              <a:defRPr sz="1400" b="1">
                <a:solidFill>
                  <a:schemeClr val="accent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1203820" y="6339572"/>
            <a:ext cx="2011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3E920C3-D147-47A9-BD6B-B7525AE8DF18}" type="datetimeFigureOut">
              <a:rPr lang="en-US"/>
              <a:pPr/>
              <a:t>5/17/2017</a:t>
            </a:fld>
            <a:endParaRPr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300369" y="6339572"/>
            <a:ext cx="24688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457200" rtl="0" eaLnBrk="1" latinLnBrk="0" hangingPunct="1">
              <a:defRPr lang="en-US" sz="900" kern="1200" dirty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/>
          </a:p>
        </p:txBody>
      </p:sp>
      <p:sp>
        <p:nvSpPr>
          <p:cNvPr id="12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243281" y="6339572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E56679B-E644-40DE-87BF-42DF60EDD065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723183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1203820" y="6339572"/>
            <a:ext cx="2011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3E920C3-D147-47A9-BD6B-B7525AE8DF18}" type="datetimeFigureOut">
              <a:rPr lang="en-US"/>
              <a:pPr/>
              <a:t>5/17/2017</a:t>
            </a:fld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300369" y="6339572"/>
            <a:ext cx="24688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457200" rtl="0" eaLnBrk="1" latinLnBrk="0" hangingPunct="1">
              <a:defRPr lang="en-US" sz="900" kern="1200" dirty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243281" y="6339572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E56679B-E644-40DE-87BF-42DF60EDD065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12824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045" y="1029647"/>
            <a:ext cx="5486400" cy="4206240"/>
          </a:xfrm>
        </p:spPr>
        <p:txBody>
          <a:bodyPr>
            <a:normAutofit/>
          </a:bodyPr>
          <a:lstStyle>
            <a:lvl1pPr marL="117475" indent="-117475">
              <a:lnSpc>
                <a:spcPct val="90000"/>
              </a:lnSpc>
              <a:defRPr sz="2800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547" y="6267902"/>
            <a:ext cx="1536190" cy="408914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462109" y="5746299"/>
            <a:ext cx="5486400" cy="1005840"/>
          </a:xfrm>
        </p:spPr>
        <p:txBody>
          <a:bodyPr/>
          <a:lstStyle>
            <a:lvl1pPr>
              <a:spcAft>
                <a:spcPts val="0"/>
              </a:spcAft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6981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486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045" y="1029647"/>
            <a:ext cx="5486400" cy="4206240"/>
          </a:xfrm>
        </p:spPr>
        <p:txBody>
          <a:bodyPr>
            <a:normAutofit/>
          </a:bodyPr>
          <a:lstStyle>
            <a:lvl1pPr marL="117475" indent="-117475">
              <a:lnSpc>
                <a:spcPct val="90000"/>
              </a:lnSpc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547" y="6267902"/>
            <a:ext cx="1536190" cy="408914"/>
          </a:xfrm>
          <a:prstGeom prst="rect">
            <a:avLst/>
          </a:prstGeom>
        </p:spPr>
      </p:pic>
      <p:sp>
        <p:nvSpPr>
          <p:cNvPr id="7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462109" y="5746299"/>
            <a:ext cx="5486400" cy="1005840"/>
          </a:xfrm>
        </p:spPr>
        <p:txBody>
          <a:bodyPr/>
          <a:lstStyle>
            <a:lvl1pPr>
              <a:spcAft>
                <a:spcPts val="0"/>
              </a:spcAft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793495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365760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045" y="4060272"/>
            <a:ext cx="6217920" cy="1280160"/>
          </a:xfrm>
        </p:spPr>
        <p:txBody>
          <a:bodyPr>
            <a:normAutofit/>
          </a:bodyPr>
          <a:lstStyle>
            <a:lvl1pPr marL="117475" indent="-117475">
              <a:lnSpc>
                <a:spcPct val="90000"/>
              </a:lnSpc>
              <a:defRPr sz="2800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547" y="6267902"/>
            <a:ext cx="1536190" cy="408914"/>
          </a:xfrm>
          <a:prstGeom prst="rect">
            <a:avLst/>
          </a:prstGeom>
        </p:spPr>
      </p:pic>
      <p:sp>
        <p:nvSpPr>
          <p:cNvPr id="7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462109" y="5418653"/>
            <a:ext cx="6126480" cy="1005840"/>
          </a:xfrm>
        </p:spPr>
        <p:txBody>
          <a:bodyPr/>
          <a:lstStyle>
            <a:lvl1pPr>
              <a:spcAft>
                <a:spcPts val="0"/>
              </a:spcAft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931800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823" y="291415"/>
            <a:ext cx="8412480" cy="8229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8"/>
          </p:nvPr>
        </p:nvSpPr>
        <p:spPr>
          <a:xfrm>
            <a:off x="377824" y="1306671"/>
            <a:ext cx="3749040" cy="47548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4"/>
          <p:cNvSpPr>
            <a:spLocks noGrp="1"/>
          </p:cNvSpPr>
          <p:nvPr>
            <p:ph sz="quarter" idx="19"/>
          </p:nvPr>
        </p:nvSpPr>
        <p:spPr>
          <a:xfrm>
            <a:off x="5041263" y="1306671"/>
            <a:ext cx="3749040" cy="47548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1203820" y="6339572"/>
            <a:ext cx="2011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3E920C3-D147-47A9-BD6B-B7525AE8DF18}" type="datetimeFigureOut">
              <a:rPr lang="en-US"/>
              <a:pPr/>
              <a:t>5/17/2017</a:t>
            </a:fld>
            <a:endParaRPr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300369" y="6339572"/>
            <a:ext cx="24688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457200" rtl="0" eaLnBrk="1" latinLnBrk="0" hangingPunct="1">
              <a:defRPr lang="en-US" sz="900" kern="1200" dirty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243281" y="6339572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E56679B-E644-40DE-87BF-42DF60EDD065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55058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42" t="23384" r="7064" b="19845"/>
          <a:stretch/>
        </p:blipFill>
        <p:spPr>
          <a:xfrm>
            <a:off x="0" y="2938463"/>
            <a:ext cx="9144000" cy="26939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7645" y="845103"/>
            <a:ext cx="7315200" cy="1371600"/>
          </a:xfrm>
        </p:spPr>
        <p:txBody>
          <a:bodyPr anchor="t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5472752"/>
            <a:ext cx="9144000" cy="13852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547" y="6267902"/>
            <a:ext cx="1536190" cy="40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5424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6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" r="100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ound Same Side Corner Rectangle 7"/>
          <p:cNvSpPr/>
          <p:nvPr/>
        </p:nvSpPr>
        <p:spPr>
          <a:xfrm rot="5400000">
            <a:off x="2024168" y="1900133"/>
            <a:ext cx="1803825" cy="5852160"/>
          </a:xfrm>
          <a:prstGeom prst="round2Same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6081" y="4219464"/>
            <a:ext cx="5394960" cy="1188720"/>
          </a:xfrm>
        </p:spPr>
        <p:txBody>
          <a:bodyPr anchor="t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6256563"/>
            <a:ext cx="1545336" cy="43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919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9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0"/>
            <a:ext cx="9144000" cy="365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47" t="25834" r="7037" b="19823"/>
          <a:stretch/>
        </p:blipFill>
        <p:spPr>
          <a:xfrm>
            <a:off x="0" y="1225551"/>
            <a:ext cx="9144000" cy="25781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" y="3657809"/>
            <a:ext cx="9144000" cy="32001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7645" y="2046632"/>
            <a:ext cx="7315200" cy="1371600"/>
          </a:xfrm>
        </p:spPr>
        <p:txBody>
          <a:bodyPr anchor="t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7645" y="3830347"/>
            <a:ext cx="6766560" cy="155448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547" y="6267902"/>
            <a:ext cx="1536190" cy="40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024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0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 bwMode="auto">
          <a:xfrm>
            <a:off x="0" y="0"/>
            <a:ext cx="9144000" cy="365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47" t="25834" r="7037" b="19823"/>
          <a:stretch/>
        </p:blipFill>
        <p:spPr>
          <a:xfrm>
            <a:off x="0" y="1225551"/>
            <a:ext cx="9144000" cy="25781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7645" y="2046632"/>
            <a:ext cx="7315200" cy="1371600"/>
          </a:xfrm>
        </p:spPr>
        <p:txBody>
          <a:bodyPr anchor="t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1" y="3657809"/>
            <a:ext cx="9144000" cy="32001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547" y="6267902"/>
            <a:ext cx="1536190" cy="408914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7645" y="3871291"/>
            <a:ext cx="6766560" cy="548640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337645" y="4520297"/>
            <a:ext cx="2011680" cy="1645920"/>
          </a:xfrm>
        </p:spPr>
        <p:txBody>
          <a:bodyPr>
            <a:normAutofit/>
          </a:bodyPr>
          <a:lstStyle>
            <a:lvl1pPr>
              <a:spcAft>
                <a:spcPts val="0"/>
              </a:spcAft>
              <a:defRPr sz="1400" b="1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>
              <a:spcBef>
                <a:spcPts val="0"/>
              </a:spcBef>
              <a:spcAft>
                <a:spcPts val="0"/>
              </a:spcAft>
              <a:defRPr/>
            </a:lvl3pPr>
            <a:lvl4pPr>
              <a:spcBef>
                <a:spcPts val="0"/>
              </a:spcBef>
              <a:spcAft>
                <a:spcPts val="0"/>
              </a:spcAft>
              <a:defRPr/>
            </a:lvl4pPr>
            <a:lvl5pPr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2492999" y="4520297"/>
            <a:ext cx="2011680" cy="1645920"/>
          </a:xfrm>
        </p:spPr>
        <p:txBody>
          <a:bodyPr>
            <a:normAutofit/>
          </a:bodyPr>
          <a:lstStyle>
            <a:lvl1pPr>
              <a:spcAft>
                <a:spcPts val="0"/>
              </a:spcAft>
              <a:defRPr sz="1400" b="1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>
              <a:spcBef>
                <a:spcPts val="0"/>
              </a:spcBef>
              <a:spcAft>
                <a:spcPts val="0"/>
              </a:spcAft>
              <a:defRPr/>
            </a:lvl3pPr>
            <a:lvl4pPr>
              <a:spcBef>
                <a:spcPts val="0"/>
              </a:spcBef>
              <a:spcAft>
                <a:spcPts val="0"/>
              </a:spcAft>
              <a:defRPr/>
            </a:lvl4pPr>
            <a:lvl5pPr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4648353" y="4495800"/>
            <a:ext cx="2011680" cy="1645920"/>
          </a:xfrm>
        </p:spPr>
        <p:txBody>
          <a:bodyPr>
            <a:normAutofit/>
          </a:bodyPr>
          <a:lstStyle>
            <a:lvl1pPr>
              <a:spcAft>
                <a:spcPts val="0"/>
              </a:spcAft>
              <a:defRPr sz="1400" b="1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>
              <a:spcBef>
                <a:spcPts val="0"/>
              </a:spcBef>
              <a:spcAft>
                <a:spcPts val="0"/>
              </a:spcAft>
              <a:defRPr/>
            </a:lvl3pPr>
            <a:lvl4pPr>
              <a:spcBef>
                <a:spcPts val="0"/>
              </a:spcBef>
              <a:spcAft>
                <a:spcPts val="0"/>
              </a:spcAft>
              <a:defRPr/>
            </a:lvl4pPr>
            <a:lvl5pPr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803708" y="4495800"/>
            <a:ext cx="2011680" cy="1645920"/>
          </a:xfrm>
        </p:spPr>
        <p:txBody>
          <a:bodyPr>
            <a:normAutofit/>
          </a:bodyPr>
          <a:lstStyle>
            <a:lvl1pPr>
              <a:spcAft>
                <a:spcPts val="0"/>
              </a:spcAft>
              <a:defRPr sz="1400" b="1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>
              <a:spcBef>
                <a:spcPts val="0"/>
              </a:spcBef>
              <a:spcAft>
                <a:spcPts val="0"/>
              </a:spcAft>
              <a:defRPr/>
            </a:lvl3pPr>
            <a:lvl4pPr>
              <a:spcBef>
                <a:spcPts val="0"/>
              </a:spcBef>
              <a:spcAft>
                <a:spcPts val="0"/>
              </a:spcAft>
              <a:defRPr/>
            </a:lvl4pPr>
            <a:lvl5pPr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32900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Single Loop CL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7645" y="845103"/>
            <a:ext cx="7315200" cy="1463040"/>
          </a:xfrm>
        </p:spPr>
        <p:txBody>
          <a:bodyPr anchor="t">
            <a:no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7645" y="2448057"/>
            <a:ext cx="5486400" cy="914400"/>
          </a:xfrm>
        </p:spPr>
        <p:txBody>
          <a:bodyPr>
            <a:noAutofit/>
          </a:bodyPr>
          <a:lstStyle>
            <a:lvl1pPr marL="0" indent="0" algn="l">
              <a:spcAft>
                <a:spcPts val="0"/>
              </a:spcAft>
              <a:buNone/>
              <a:defRPr sz="17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547" y="6270097"/>
            <a:ext cx="1536190" cy="40671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0" t="10990" r="6599" b="14897"/>
          <a:stretch/>
        </p:blipFill>
        <p:spPr>
          <a:xfrm>
            <a:off x="0" y="3503613"/>
            <a:ext cx="9144000" cy="335438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0" t="10990" r="6599" b="14897"/>
          <a:stretch/>
        </p:blipFill>
        <p:spPr>
          <a:xfrm>
            <a:off x="0" y="3503613"/>
            <a:ext cx="9144000" cy="335438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0" t="10990" r="6599" b="14897"/>
          <a:stretch/>
        </p:blipFill>
        <p:spPr>
          <a:xfrm>
            <a:off x="0" y="3503613"/>
            <a:ext cx="9144000" cy="335438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0" t="10990" r="6599" b="14897"/>
          <a:stretch/>
        </p:blipFill>
        <p:spPr>
          <a:xfrm>
            <a:off x="0" y="3503613"/>
            <a:ext cx="9144000" cy="335438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0" t="10990" r="6599" b="14897"/>
          <a:stretch/>
        </p:blipFill>
        <p:spPr>
          <a:xfrm>
            <a:off x="0" y="3503613"/>
            <a:ext cx="9144000" cy="3354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280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Continuous Lo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7645" y="845103"/>
            <a:ext cx="7315200" cy="1463040"/>
          </a:xfrm>
        </p:spPr>
        <p:txBody>
          <a:bodyPr anchor="t">
            <a:no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7645" y="2448057"/>
            <a:ext cx="5486400" cy="914400"/>
          </a:xfrm>
        </p:spPr>
        <p:txBody>
          <a:bodyPr>
            <a:noAutofit/>
          </a:bodyPr>
          <a:lstStyle>
            <a:lvl1pPr marL="0" indent="0" algn="l">
              <a:spcAft>
                <a:spcPts val="0"/>
              </a:spcAft>
              <a:buNone/>
              <a:defRPr sz="17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8" t="15956" r="6980" b="18649"/>
          <a:stretch/>
        </p:blipFill>
        <p:spPr>
          <a:xfrm>
            <a:off x="-1" y="4038600"/>
            <a:ext cx="9144001" cy="2819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8" t="15956" r="6980" b="18649"/>
          <a:stretch/>
        </p:blipFill>
        <p:spPr>
          <a:xfrm>
            <a:off x="-1" y="4038600"/>
            <a:ext cx="9144001" cy="28194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8" t="15956" r="6980" b="18649"/>
          <a:stretch/>
        </p:blipFill>
        <p:spPr>
          <a:xfrm>
            <a:off x="-1" y="4038600"/>
            <a:ext cx="9144001" cy="28194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8" t="15956" r="6980" b="18649"/>
          <a:stretch/>
        </p:blipFill>
        <p:spPr>
          <a:xfrm>
            <a:off x="-1" y="4038600"/>
            <a:ext cx="9144001" cy="28194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8" t="15956" r="6980" b="18649"/>
          <a:stretch/>
        </p:blipFill>
        <p:spPr>
          <a:xfrm>
            <a:off x="-1" y="4038600"/>
            <a:ext cx="9144001" cy="28194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547" y="6270097"/>
            <a:ext cx="1536190" cy="406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363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xit" presetSubtype="8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xit" presetSubtype="8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xit" presetSubtype="8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xit" presetSubtype="8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4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12" b="41413"/>
          <a:stretch/>
        </p:blipFill>
        <p:spPr>
          <a:xfrm>
            <a:off x="0" y="0"/>
            <a:ext cx="9144000" cy="2978092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1" y="2595577"/>
            <a:ext cx="9142414" cy="2433913"/>
            <a:chOff x="-1" y="2563756"/>
            <a:chExt cx="9142414" cy="2433913"/>
          </a:xfrm>
        </p:grpSpPr>
        <p:sp>
          <p:nvSpPr>
            <p:cNvPr id="11" name="Freeform 10"/>
            <p:cNvSpPr/>
            <p:nvPr userDrawn="1"/>
          </p:nvSpPr>
          <p:spPr>
            <a:xfrm>
              <a:off x="-1" y="2563756"/>
              <a:ext cx="9142413" cy="2323750"/>
            </a:xfrm>
            <a:custGeom>
              <a:avLst/>
              <a:gdLst>
                <a:gd name="connsiteX0" fmla="*/ 9144000 w 9160778"/>
                <a:gd name="connsiteY0" fmla="*/ 75501 h 2323750"/>
                <a:gd name="connsiteX1" fmla="*/ 8330268 w 9160778"/>
                <a:gd name="connsiteY1" fmla="*/ 0 h 2323750"/>
                <a:gd name="connsiteX2" fmla="*/ 6400800 w 9160778"/>
                <a:gd name="connsiteY2" fmla="*/ 67112 h 2323750"/>
                <a:gd name="connsiteX3" fmla="*/ 0 w 9160778"/>
                <a:gd name="connsiteY3" fmla="*/ 318782 h 2323750"/>
                <a:gd name="connsiteX4" fmla="*/ 0 w 9160778"/>
                <a:gd name="connsiteY4" fmla="*/ 2323750 h 2323750"/>
                <a:gd name="connsiteX5" fmla="*/ 9160778 w 9160778"/>
                <a:gd name="connsiteY5" fmla="*/ 2323750 h 2323750"/>
                <a:gd name="connsiteX6" fmla="*/ 9144000 w 9160778"/>
                <a:gd name="connsiteY6" fmla="*/ 75501 h 2323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60778" h="2323750">
                  <a:moveTo>
                    <a:pt x="9144000" y="75501"/>
                  </a:moveTo>
                  <a:lnTo>
                    <a:pt x="8330268" y="0"/>
                  </a:lnTo>
                  <a:lnTo>
                    <a:pt x="6400800" y="67112"/>
                  </a:lnTo>
                  <a:lnTo>
                    <a:pt x="0" y="318782"/>
                  </a:lnTo>
                  <a:lnTo>
                    <a:pt x="0" y="2323750"/>
                  </a:lnTo>
                  <a:lnTo>
                    <a:pt x="9160778" y="2323750"/>
                  </a:lnTo>
                  <a:lnTo>
                    <a:pt x="9144000" y="7550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5" name="Rectangle 14"/>
            <p:cNvSpPr/>
            <p:nvPr userDrawn="1"/>
          </p:nvSpPr>
          <p:spPr bwMode="auto">
            <a:xfrm>
              <a:off x="8706035" y="2663301"/>
              <a:ext cx="436378" cy="23343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59"/>
          <a:stretch/>
        </p:blipFill>
        <p:spPr>
          <a:xfrm>
            <a:off x="1" y="854895"/>
            <a:ext cx="9144000" cy="39675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7645" y="3848361"/>
            <a:ext cx="7315200" cy="1463040"/>
          </a:xfrm>
        </p:spPr>
        <p:txBody>
          <a:bodyPr anchor="t">
            <a:noAutofit/>
          </a:bodyPr>
          <a:lstStyle>
            <a:lvl1pPr algn="l"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7645" y="5451315"/>
            <a:ext cx="5486400" cy="914400"/>
          </a:xfrm>
        </p:spPr>
        <p:txBody>
          <a:bodyPr>
            <a:noAutofit/>
          </a:bodyPr>
          <a:lstStyle>
            <a:lvl1pPr marL="0" indent="0" algn="l">
              <a:spcAft>
                <a:spcPts val="0"/>
              </a:spcAft>
              <a:buNone/>
              <a:defRPr sz="17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547" y="6267902"/>
            <a:ext cx="1536190" cy="40891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7586" y="6500545"/>
            <a:ext cx="5432898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600" dirty="0">
                <a:solidFill>
                  <a:srgbClr val="000000"/>
                </a:solidFill>
                <a:cs typeface="Arial"/>
              </a:rPr>
              <a:t>©2013 Xerox Corporation. All rights reserved. Xerox® and Xerox Design® are trademarks of Xerox Corporation in the United States and/or other countries.</a:t>
            </a:r>
          </a:p>
        </p:txBody>
      </p:sp>
    </p:spTree>
    <p:extLst>
      <p:ext uri="{BB962C8B-B14F-4D97-AF65-F5344CB8AC3E}">
        <p14:creationId xmlns:p14="http://schemas.microsoft.com/office/powerpoint/2010/main" val="42393121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 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9" descr="xer_3ln_tag_tm_alt_4cp_grd_p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855604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 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xer_3ln_tag_tm_alt_4cp_grd_pos"/>
          <p:cNvPicPr>
            <a:picLocks noChangeAspect="1" noChangeArrowheads="1"/>
          </p:cNvPicPr>
          <p:nvPr/>
        </p:nvPicPr>
        <p:blipFill rotWithShape="1">
          <a:blip r:embed="rId2" cstate="print"/>
          <a:srcRect t="35710" b="44696"/>
          <a:stretch/>
        </p:blipFill>
        <p:spPr bwMode="auto">
          <a:xfrm>
            <a:off x="0" y="2757115"/>
            <a:ext cx="9144000" cy="13437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88665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_Option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AAFB9"/>
          </a:solidFill>
        </p:spPr>
        <p:txBody>
          <a:bodyPr lIns="64008" tIns="32004" rIns="64008" bIns="32004">
            <a:normAutofit/>
          </a:bodyPr>
          <a:lstStyle>
            <a:lvl1pPr>
              <a:buFontTx/>
              <a:buNone/>
              <a:defRPr sz="1300">
                <a:solidFill>
                  <a:srgbClr val="7F7F7F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1" name="Content Placeholder 17"/>
          <p:cNvSpPr>
            <a:spLocks noGrp="1"/>
          </p:cNvSpPr>
          <p:nvPr>
            <p:ph sz="quarter" idx="14" hasCustomPrompt="1"/>
          </p:nvPr>
        </p:nvSpPr>
        <p:spPr>
          <a:xfrm>
            <a:off x="330200" y="4328583"/>
            <a:ext cx="4052998" cy="603250"/>
          </a:xfrm>
          <a:prstGeom prst="rect">
            <a:avLst/>
          </a:prstGeom>
        </p:spPr>
        <p:txBody>
          <a:bodyPr lIns="64008" tIns="32004" rIns="64008" bIns="32004" anchor="t">
            <a:noAutofit/>
          </a:bodyPr>
          <a:lstStyle>
            <a:lvl1pPr marL="160020" indent="-160020">
              <a:spcBef>
                <a:spcPts val="0"/>
              </a:spcBef>
              <a:spcAft>
                <a:spcPts val="280"/>
              </a:spcAft>
              <a:buFontTx/>
              <a:buNone/>
              <a:defRPr sz="1100" b="1">
                <a:solidFill>
                  <a:srgbClr val="FFFFFE"/>
                </a:solidFill>
              </a:defRPr>
            </a:lvl1pPr>
            <a:lvl2pPr marL="0" indent="0">
              <a:spcBef>
                <a:spcPts val="0"/>
              </a:spcBef>
              <a:spcAft>
                <a:spcPts val="280"/>
              </a:spcAft>
              <a:buFontTx/>
              <a:buNone/>
              <a:defRPr sz="1100" b="1">
                <a:solidFill>
                  <a:schemeClr val="bg1"/>
                </a:solidFill>
              </a:defRPr>
            </a:lvl2pPr>
            <a:lvl3pPr marL="524510" indent="-160020">
              <a:spcBef>
                <a:spcPts val="0"/>
              </a:spcBef>
              <a:spcAft>
                <a:spcPts val="420"/>
              </a:spcAft>
              <a:buFontTx/>
              <a:buNone/>
              <a:defRPr sz="1500"/>
            </a:lvl3pPr>
            <a:lvl4pPr marL="720090" indent="-195580">
              <a:spcBef>
                <a:spcPts val="0"/>
              </a:spcBef>
              <a:spcAft>
                <a:spcPts val="420"/>
              </a:spcAft>
              <a:buFontTx/>
              <a:buNone/>
              <a:defRPr sz="1500"/>
            </a:lvl4pPr>
            <a:lvl5pPr marL="880110" indent="-160020">
              <a:spcBef>
                <a:spcPts val="0"/>
              </a:spcBef>
              <a:spcAft>
                <a:spcPts val="420"/>
              </a:spcAft>
              <a:buFontTx/>
              <a:buNone/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>
          <a:xfrm>
            <a:off x="309562" y="2381250"/>
            <a:ext cx="4341813" cy="1143000"/>
          </a:xfrm>
          <a:prstGeom prst="rect">
            <a:avLst/>
          </a:prstGeom>
        </p:spPr>
        <p:txBody>
          <a:bodyPr lIns="64008" tIns="32004" rIns="64008" bIns="32004" anchor="b">
            <a:noAutofit/>
          </a:bodyPr>
          <a:lstStyle>
            <a:lvl1pPr algn="l">
              <a:lnSpc>
                <a:spcPts val="3808"/>
              </a:lnSpc>
              <a:defRPr sz="38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7500" y="3564466"/>
            <a:ext cx="4341813" cy="579967"/>
          </a:xfrm>
          <a:prstGeom prst="rect">
            <a:avLst/>
          </a:prstGeom>
        </p:spPr>
        <p:txBody>
          <a:bodyPr lIns="64008" tIns="32004" rIns="64008" bIns="32004">
            <a:noAutofit/>
          </a:bodyPr>
          <a:lstStyle>
            <a:lvl1pPr marL="0" indent="0" algn="l">
              <a:buNone/>
              <a:defRPr sz="1800">
                <a:solidFill>
                  <a:srgbClr val="FFFFFF"/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6" name="Picture 5" descr="conduent_logo.ep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0740" y="318429"/>
            <a:ext cx="1392420" cy="478873"/>
          </a:xfrm>
          <a:prstGeom prst="rect">
            <a:avLst/>
          </a:prstGeom>
        </p:spPr>
      </p:pic>
      <p:sp>
        <p:nvSpPr>
          <p:cNvPr id="8" name="Freeform 7"/>
          <p:cNvSpPr>
            <a:spLocks/>
          </p:cNvSpPr>
          <p:nvPr/>
        </p:nvSpPr>
        <p:spPr>
          <a:xfrm>
            <a:off x="378024" y="0"/>
            <a:ext cx="1106385" cy="70797"/>
          </a:xfrm>
          <a:custGeom>
            <a:avLst/>
            <a:gdLst>
              <a:gd name="connsiteX0" fmla="*/ 0 w 7620105"/>
              <a:gd name="connsiteY0" fmla="*/ 20159 h 483798"/>
              <a:gd name="connsiteX1" fmla="*/ 282226 w 7620105"/>
              <a:gd name="connsiteY1" fmla="*/ 483798 h 483798"/>
              <a:gd name="connsiteX2" fmla="*/ 7620105 w 7620105"/>
              <a:gd name="connsiteY2" fmla="*/ 463640 h 483798"/>
              <a:gd name="connsiteX3" fmla="*/ 7317720 w 7620105"/>
              <a:gd name="connsiteY3" fmla="*/ 0 h 483798"/>
              <a:gd name="connsiteX4" fmla="*/ 0 w 7620105"/>
              <a:gd name="connsiteY4" fmla="*/ 20159 h 483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0105" h="483798">
                <a:moveTo>
                  <a:pt x="0" y="20159"/>
                </a:moveTo>
                <a:lnTo>
                  <a:pt x="282226" y="483798"/>
                </a:lnTo>
                <a:lnTo>
                  <a:pt x="7620105" y="463640"/>
                </a:lnTo>
                <a:lnTo>
                  <a:pt x="7317720" y="0"/>
                </a:lnTo>
                <a:lnTo>
                  <a:pt x="0" y="20159"/>
                </a:lnTo>
                <a:close/>
              </a:path>
            </a:pathLst>
          </a:custGeom>
          <a:solidFill>
            <a:srgbClr val="FF8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4008" tIns="32004" rIns="64008" bIns="32004"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Lin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7823" y="291415"/>
            <a:ext cx="8412480" cy="100584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825" y="1654726"/>
            <a:ext cx="8412480" cy="4389120"/>
          </a:xfrm>
        </p:spPr>
        <p:txBody>
          <a:bodyPr/>
          <a:lstStyle>
            <a:lvl1pPr>
              <a:defRPr sz="2000"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3820" y="6339572"/>
            <a:ext cx="2011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3E920C3-D147-47A9-BD6B-B7525AE8DF18}" type="datetimeFigureOut">
              <a:rPr lang="en-US"/>
              <a:pPr/>
              <a:t>5/17/2017</a:t>
            </a:fld>
            <a:endParaRPr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300369" y="6339572"/>
            <a:ext cx="24688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457200" rtl="0" eaLnBrk="1" latinLnBrk="0" hangingPunct="1">
              <a:defRPr lang="en-US" sz="900" kern="1200" dirty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243281" y="6339572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E56679B-E644-40DE-87BF-42DF60EDD065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568209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_Option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over_new_10.ai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0" name="Content Placeholder 17"/>
          <p:cNvSpPr>
            <a:spLocks noGrp="1"/>
          </p:cNvSpPr>
          <p:nvPr>
            <p:ph sz="quarter" idx="15" hasCustomPrompt="1"/>
          </p:nvPr>
        </p:nvSpPr>
        <p:spPr>
          <a:xfrm>
            <a:off x="3160713" y="2349500"/>
            <a:ext cx="3575050" cy="603250"/>
          </a:xfrm>
          <a:prstGeom prst="rect">
            <a:avLst/>
          </a:prstGeom>
        </p:spPr>
        <p:txBody>
          <a:bodyPr lIns="64008" tIns="32004" rIns="64008" bIns="32004" anchor="t">
            <a:noAutofit/>
          </a:bodyPr>
          <a:lstStyle>
            <a:lvl1pPr marL="160020" indent="-160020">
              <a:spcBef>
                <a:spcPts val="0"/>
              </a:spcBef>
              <a:spcAft>
                <a:spcPts val="280"/>
              </a:spcAft>
              <a:buFontTx/>
              <a:buNone/>
              <a:defRPr sz="1700" b="1">
                <a:solidFill>
                  <a:srgbClr val="141313"/>
                </a:solidFill>
              </a:defRPr>
            </a:lvl1pPr>
            <a:lvl2pPr marL="0" indent="0">
              <a:spcBef>
                <a:spcPts val="0"/>
              </a:spcBef>
              <a:spcAft>
                <a:spcPts val="280"/>
              </a:spcAft>
              <a:buFontTx/>
              <a:buNone/>
              <a:defRPr sz="1100" b="1">
                <a:solidFill>
                  <a:schemeClr val="bg1"/>
                </a:solidFill>
              </a:defRPr>
            </a:lvl2pPr>
            <a:lvl3pPr marL="524510" indent="-160020">
              <a:spcBef>
                <a:spcPts val="0"/>
              </a:spcBef>
              <a:spcAft>
                <a:spcPts val="420"/>
              </a:spcAft>
              <a:buFontTx/>
              <a:buNone/>
              <a:defRPr sz="1500"/>
            </a:lvl3pPr>
            <a:lvl4pPr marL="720090" indent="-195580">
              <a:spcBef>
                <a:spcPts val="0"/>
              </a:spcBef>
              <a:spcAft>
                <a:spcPts val="420"/>
              </a:spcAft>
              <a:buFontTx/>
              <a:buNone/>
              <a:defRPr sz="1500"/>
            </a:lvl4pPr>
            <a:lvl5pPr marL="880110" indent="-160020">
              <a:spcBef>
                <a:spcPts val="0"/>
              </a:spcBef>
              <a:spcAft>
                <a:spcPts val="420"/>
              </a:spcAft>
              <a:buFontTx/>
              <a:buNone/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>
          <a:xfrm>
            <a:off x="3134916" y="2984500"/>
            <a:ext cx="3600847" cy="1143000"/>
          </a:xfrm>
          <a:prstGeom prst="rect">
            <a:avLst/>
          </a:prstGeom>
        </p:spPr>
        <p:txBody>
          <a:bodyPr lIns="64008" tIns="32004" rIns="64008" bIns="32004" anchor="b">
            <a:noAutofit/>
          </a:bodyPr>
          <a:lstStyle>
            <a:lvl1pPr algn="l">
              <a:lnSpc>
                <a:spcPts val="3808"/>
              </a:lnSpc>
              <a:defRPr sz="3800">
                <a:solidFill>
                  <a:srgbClr val="14131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52775" y="4169833"/>
            <a:ext cx="3598863" cy="579967"/>
          </a:xfrm>
          <a:prstGeom prst="rect">
            <a:avLst/>
          </a:prstGeom>
        </p:spPr>
        <p:txBody>
          <a:bodyPr lIns="64008" tIns="32004" rIns="64008" bIns="32004">
            <a:noAutofit/>
          </a:bodyPr>
          <a:lstStyle>
            <a:lvl1pPr marL="0" indent="0" algn="l">
              <a:buNone/>
              <a:defRPr sz="1800" b="1">
                <a:solidFill>
                  <a:srgbClr val="141313"/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9" name="Content Placeholder 17"/>
          <p:cNvSpPr>
            <a:spLocks noGrp="1"/>
          </p:cNvSpPr>
          <p:nvPr>
            <p:ph sz="quarter" idx="14" hasCustomPrompt="1"/>
          </p:nvPr>
        </p:nvSpPr>
        <p:spPr>
          <a:xfrm>
            <a:off x="5379935" y="5975798"/>
            <a:ext cx="3440850" cy="603250"/>
          </a:xfrm>
          <a:prstGeom prst="rect">
            <a:avLst/>
          </a:prstGeom>
        </p:spPr>
        <p:txBody>
          <a:bodyPr lIns="64008" tIns="32004" rIns="64008" bIns="32004" anchor="t">
            <a:noAutofit/>
          </a:bodyPr>
          <a:lstStyle>
            <a:lvl1pPr marL="160020" indent="-160020" algn="r">
              <a:spcBef>
                <a:spcPts val="0"/>
              </a:spcBef>
              <a:spcAft>
                <a:spcPts val="280"/>
              </a:spcAft>
              <a:buFontTx/>
              <a:buNone/>
              <a:defRPr sz="1100" b="1">
                <a:solidFill>
                  <a:srgbClr val="141313"/>
                </a:solidFill>
              </a:defRPr>
            </a:lvl1pPr>
            <a:lvl2pPr marL="0" indent="0" algn="r">
              <a:spcBef>
                <a:spcPts val="0"/>
              </a:spcBef>
              <a:spcAft>
                <a:spcPts val="280"/>
              </a:spcAft>
              <a:buFontTx/>
              <a:buNone/>
              <a:defRPr sz="1100" b="1">
                <a:solidFill>
                  <a:schemeClr val="bg1"/>
                </a:solidFill>
              </a:defRPr>
            </a:lvl2pPr>
            <a:lvl3pPr marL="524510" indent="-160020">
              <a:spcBef>
                <a:spcPts val="0"/>
              </a:spcBef>
              <a:spcAft>
                <a:spcPts val="420"/>
              </a:spcAft>
              <a:buFontTx/>
              <a:buNone/>
              <a:defRPr sz="1500"/>
            </a:lvl3pPr>
            <a:lvl4pPr marL="720090" indent="-195580">
              <a:spcBef>
                <a:spcPts val="0"/>
              </a:spcBef>
              <a:spcAft>
                <a:spcPts val="420"/>
              </a:spcAft>
              <a:buFontTx/>
              <a:buNone/>
              <a:defRPr sz="1500"/>
            </a:lvl4pPr>
            <a:lvl5pPr marL="880110" indent="-160020">
              <a:spcBef>
                <a:spcPts val="0"/>
              </a:spcBef>
              <a:spcAft>
                <a:spcPts val="420"/>
              </a:spcAft>
              <a:buFontTx/>
              <a:buNone/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Freeform 14"/>
          <p:cNvSpPr>
            <a:spLocks/>
          </p:cNvSpPr>
          <p:nvPr/>
        </p:nvSpPr>
        <p:spPr>
          <a:xfrm>
            <a:off x="3235524" y="0"/>
            <a:ext cx="1106385" cy="70797"/>
          </a:xfrm>
          <a:custGeom>
            <a:avLst/>
            <a:gdLst>
              <a:gd name="connsiteX0" fmla="*/ 0 w 7620105"/>
              <a:gd name="connsiteY0" fmla="*/ 20159 h 483798"/>
              <a:gd name="connsiteX1" fmla="*/ 282226 w 7620105"/>
              <a:gd name="connsiteY1" fmla="*/ 483798 h 483798"/>
              <a:gd name="connsiteX2" fmla="*/ 7620105 w 7620105"/>
              <a:gd name="connsiteY2" fmla="*/ 463640 h 483798"/>
              <a:gd name="connsiteX3" fmla="*/ 7317720 w 7620105"/>
              <a:gd name="connsiteY3" fmla="*/ 0 h 483798"/>
              <a:gd name="connsiteX4" fmla="*/ 0 w 7620105"/>
              <a:gd name="connsiteY4" fmla="*/ 20159 h 483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0105" h="483798">
                <a:moveTo>
                  <a:pt x="0" y="20159"/>
                </a:moveTo>
                <a:lnTo>
                  <a:pt x="282226" y="483798"/>
                </a:lnTo>
                <a:lnTo>
                  <a:pt x="7620105" y="463640"/>
                </a:lnTo>
                <a:lnTo>
                  <a:pt x="7317720" y="0"/>
                </a:lnTo>
                <a:lnTo>
                  <a:pt x="0" y="20159"/>
                </a:lnTo>
                <a:close/>
              </a:path>
            </a:pathLst>
          </a:custGeom>
          <a:solidFill>
            <a:srgbClr val="FF8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4008" tIns="32004" rIns="64008" bIns="32004" rtlCol="0" anchor="ctr"/>
          <a:lstStyle/>
          <a:p>
            <a:pPr algn="ctr"/>
            <a:endParaRPr lang="en-US"/>
          </a:p>
        </p:txBody>
      </p:sp>
      <p:pic>
        <p:nvPicPr>
          <p:cNvPr id="9" name="Picture 8" descr="conduent_logo_black.ep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0740" y="323667"/>
            <a:ext cx="1408693" cy="4844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_Option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7"/>
          <p:cNvSpPr>
            <a:spLocks noGrp="1"/>
          </p:cNvSpPr>
          <p:nvPr>
            <p:ph sz="quarter" idx="14" hasCustomPrompt="1"/>
          </p:nvPr>
        </p:nvSpPr>
        <p:spPr>
          <a:xfrm>
            <a:off x="5533781" y="5975798"/>
            <a:ext cx="3314856" cy="603250"/>
          </a:xfrm>
          <a:prstGeom prst="rect">
            <a:avLst/>
          </a:prstGeom>
        </p:spPr>
        <p:txBody>
          <a:bodyPr lIns="64008" tIns="32004" rIns="64008" bIns="32004" anchor="t">
            <a:noAutofit/>
          </a:bodyPr>
          <a:lstStyle>
            <a:lvl1pPr marL="160020" indent="-160020" algn="r">
              <a:spcBef>
                <a:spcPts val="0"/>
              </a:spcBef>
              <a:spcAft>
                <a:spcPts val="280"/>
              </a:spcAft>
              <a:buFontTx/>
              <a:buNone/>
              <a:defRPr sz="1100" b="1">
                <a:solidFill>
                  <a:srgbClr val="141313"/>
                </a:solidFill>
              </a:defRPr>
            </a:lvl1pPr>
            <a:lvl2pPr marL="0" indent="0" algn="r">
              <a:spcBef>
                <a:spcPts val="0"/>
              </a:spcBef>
              <a:spcAft>
                <a:spcPts val="280"/>
              </a:spcAft>
              <a:buFontTx/>
              <a:buNone/>
              <a:defRPr sz="1100" b="1">
                <a:solidFill>
                  <a:schemeClr val="bg1"/>
                </a:solidFill>
              </a:defRPr>
            </a:lvl2pPr>
            <a:lvl3pPr marL="524510" indent="-160020">
              <a:spcBef>
                <a:spcPts val="0"/>
              </a:spcBef>
              <a:spcAft>
                <a:spcPts val="420"/>
              </a:spcAft>
              <a:buFontTx/>
              <a:buNone/>
              <a:defRPr sz="1500"/>
            </a:lvl3pPr>
            <a:lvl4pPr marL="720090" indent="-195580">
              <a:spcBef>
                <a:spcPts val="0"/>
              </a:spcBef>
              <a:spcAft>
                <a:spcPts val="420"/>
              </a:spcAft>
              <a:buFontTx/>
              <a:buNone/>
              <a:defRPr sz="1500"/>
            </a:lvl4pPr>
            <a:lvl5pPr marL="880110" indent="-160020">
              <a:spcBef>
                <a:spcPts val="0"/>
              </a:spcBef>
              <a:spcAft>
                <a:spcPts val="420"/>
              </a:spcAft>
              <a:buFontTx/>
              <a:buNone/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4572000"/>
          </a:xfrm>
          <a:prstGeom prst="rect">
            <a:avLst/>
          </a:prstGeom>
          <a:solidFill>
            <a:srgbClr val="AAAFB9"/>
          </a:solidFill>
          <a:ln>
            <a:noFill/>
          </a:ln>
        </p:spPr>
        <p:txBody>
          <a:bodyPr lIns="64008" tIns="32004" rIns="64008" bIns="32004">
            <a:normAutofit/>
          </a:bodyPr>
          <a:lstStyle>
            <a:lvl1pPr>
              <a:buFontTx/>
              <a:buNone/>
              <a:defRPr sz="1300">
                <a:solidFill>
                  <a:srgbClr val="7F7F7F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pic>
        <p:nvPicPr>
          <p:cNvPr id="6" name="Picture 5" descr="conduent_logo.ep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0740" y="318429"/>
            <a:ext cx="1392420" cy="478873"/>
          </a:xfrm>
          <a:prstGeom prst="rect">
            <a:avLst/>
          </a:prstGeom>
        </p:spPr>
      </p:pic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>
          <a:xfrm>
            <a:off x="322263" y="4360333"/>
            <a:ext cx="8485386" cy="1143000"/>
          </a:xfrm>
          <a:prstGeom prst="rect">
            <a:avLst/>
          </a:prstGeom>
        </p:spPr>
        <p:txBody>
          <a:bodyPr lIns="64008" tIns="32004" rIns="64008" bIns="32004" anchor="b">
            <a:noAutofit/>
          </a:bodyPr>
          <a:lstStyle>
            <a:lvl1pPr algn="l">
              <a:lnSpc>
                <a:spcPts val="3808"/>
              </a:lnSpc>
              <a:defRPr sz="3800">
                <a:solidFill>
                  <a:srgbClr val="14131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5437" y="5492750"/>
            <a:ext cx="5567363" cy="579967"/>
          </a:xfrm>
          <a:prstGeom prst="rect">
            <a:avLst/>
          </a:prstGeom>
        </p:spPr>
        <p:txBody>
          <a:bodyPr lIns="64008" tIns="32004" rIns="64008" bIns="32004">
            <a:noAutofit/>
          </a:bodyPr>
          <a:lstStyle>
            <a:lvl1pPr marL="0" indent="0" algn="l">
              <a:buNone/>
              <a:defRPr sz="1800">
                <a:solidFill>
                  <a:srgbClr val="141313"/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Freeform 7"/>
          <p:cNvSpPr>
            <a:spLocks/>
          </p:cNvSpPr>
          <p:nvPr/>
        </p:nvSpPr>
        <p:spPr>
          <a:xfrm>
            <a:off x="378024" y="4572000"/>
            <a:ext cx="1106385" cy="70797"/>
          </a:xfrm>
          <a:custGeom>
            <a:avLst/>
            <a:gdLst>
              <a:gd name="connsiteX0" fmla="*/ 0 w 7620105"/>
              <a:gd name="connsiteY0" fmla="*/ 20159 h 483798"/>
              <a:gd name="connsiteX1" fmla="*/ 282226 w 7620105"/>
              <a:gd name="connsiteY1" fmla="*/ 483798 h 483798"/>
              <a:gd name="connsiteX2" fmla="*/ 7620105 w 7620105"/>
              <a:gd name="connsiteY2" fmla="*/ 463640 h 483798"/>
              <a:gd name="connsiteX3" fmla="*/ 7317720 w 7620105"/>
              <a:gd name="connsiteY3" fmla="*/ 0 h 483798"/>
              <a:gd name="connsiteX4" fmla="*/ 0 w 7620105"/>
              <a:gd name="connsiteY4" fmla="*/ 20159 h 483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0105" h="483798">
                <a:moveTo>
                  <a:pt x="0" y="20159"/>
                </a:moveTo>
                <a:lnTo>
                  <a:pt x="282226" y="483798"/>
                </a:lnTo>
                <a:lnTo>
                  <a:pt x="7620105" y="463640"/>
                </a:lnTo>
                <a:lnTo>
                  <a:pt x="7317720" y="0"/>
                </a:lnTo>
                <a:lnTo>
                  <a:pt x="0" y="20159"/>
                </a:lnTo>
                <a:close/>
              </a:path>
            </a:pathLst>
          </a:custGeom>
          <a:solidFill>
            <a:srgbClr val="FF8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4008" tIns="32004" rIns="64008" bIns="32004"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ver_Option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4572000"/>
            <a:ext cx="9144000" cy="2286000"/>
          </a:xfrm>
          <a:prstGeom prst="rect">
            <a:avLst/>
          </a:prstGeom>
          <a:solidFill>
            <a:srgbClr val="2845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4008" tIns="32004" rIns="64008" bIns="32004" rtlCol="0" anchor="ctr"/>
          <a:lstStyle/>
          <a:p>
            <a:pPr algn="ctr"/>
            <a:endParaRPr lang="en-US"/>
          </a:p>
        </p:txBody>
      </p:sp>
      <p:sp>
        <p:nvSpPr>
          <p:cNvPr id="11" name="Content Placeholder 17"/>
          <p:cNvSpPr>
            <a:spLocks noGrp="1"/>
          </p:cNvSpPr>
          <p:nvPr>
            <p:ph sz="quarter" idx="14" hasCustomPrompt="1"/>
          </p:nvPr>
        </p:nvSpPr>
        <p:spPr>
          <a:xfrm>
            <a:off x="5533781" y="5975798"/>
            <a:ext cx="3314856" cy="603250"/>
          </a:xfrm>
          <a:prstGeom prst="rect">
            <a:avLst/>
          </a:prstGeom>
        </p:spPr>
        <p:txBody>
          <a:bodyPr lIns="64008" tIns="32004" rIns="64008" bIns="32004" anchor="t">
            <a:noAutofit/>
          </a:bodyPr>
          <a:lstStyle>
            <a:lvl1pPr marL="160020" indent="-160020" algn="r">
              <a:spcBef>
                <a:spcPts val="0"/>
              </a:spcBef>
              <a:spcAft>
                <a:spcPts val="280"/>
              </a:spcAft>
              <a:buFontTx/>
              <a:buNone/>
              <a:defRPr sz="1100" b="1">
                <a:solidFill>
                  <a:srgbClr val="FFFFFE"/>
                </a:solidFill>
              </a:defRPr>
            </a:lvl1pPr>
            <a:lvl2pPr marL="0" indent="0" algn="r">
              <a:spcBef>
                <a:spcPts val="0"/>
              </a:spcBef>
              <a:spcAft>
                <a:spcPts val="280"/>
              </a:spcAft>
              <a:buFontTx/>
              <a:buNone/>
              <a:defRPr sz="1100" b="1">
                <a:solidFill>
                  <a:schemeClr val="bg1"/>
                </a:solidFill>
              </a:defRPr>
            </a:lvl2pPr>
            <a:lvl3pPr marL="524510" indent="-160020">
              <a:spcBef>
                <a:spcPts val="0"/>
              </a:spcBef>
              <a:spcAft>
                <a:spcPts val="420"/>
              </a:spcAft>
              <a:buFontTx/>
              <a:buNone/>
              <a:defRPr sz="1500"/>
            </a:lvl3pPr>
            <a:lvl4pPr marL="720090" indent="-195580">
              <a:spcBef>
                <a:spcPts val="0"/>
              </a:spcBef>
              <a:spcAft>
                <a:spcPts val="420"/>
              </a:spcAft>
              <a:buFontTx/>
              <a:buNone/>
              <a:defRPr sz="1500"/>
            </a:lvl4pPr>
            <a:lvl5pPr marL="880110" indent="-160020">
              <a:spcBef>
                <a:spcPts val="0"/>
              </a:spcBef>
              <a:spcAft>
                <a:spcPts val="420"/>
              </a:spcAft>
              <a:buFontTx/>
              <a:buNone/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4572000"/>
          </a:xfrm>
          <a:prstGeom prst="rect">
            <a:avLst/>
          </a:prstGeom>
          <a:solidFill>
            <a:srgbClr val="AAAFB9"/>
          </a:solidFill>
        </p:spPr>
        <p:txBody>
          <a:bodyPr lIns="64008" tIns="32004" rIns="64008" bIns="32004">
            <a:normAutofit/>
          </a:bodyPr>
          <a:lstStyle>
            <a:lvl1pPr>
              <a:buFontTx/>
              <a:buNone/>
              <a:defRPr sz="1300">
                <a:solidFill>
                  <a:srgbClr val="7F7F7F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pic>
        <p:nvPicPr>
          <p:cNvPr id="6" name="Picture 5" descr="conduent_logo.ep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0740" y="318429"/>
            <a:ext cx="1392420" cy="478873"/>
          </a:xfrm>
          <a:prstGeom prst="rect">
            <a:avLst/>
          </a:prstGeom>
        </p:spPr>
      </p:pic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>
          <a:xfrm>
            <a:off x="322263" y="4360333"/>
            <a:ext cx="8485386" cy="1143000"/>
          </a:xfrm>
          <a:prstGeom prst="rect">
            <a:avLst/>
          </a:prstGeom>
        </p:spPr>
        <p:txBody>
          <a:bodyPr lIns="64008" tIns="32004" rIns="64008" bIns="32004" anchor="b">
            <a:noAutofit/>
          </a:bodyPr>
          <a:lstStyle>
            <a:lvl1pPr algn="l">
              <a:lnSpc>
                <a:spcPts val="3808"/>
              </a:lnSpc>
              <a:defRPr sz="3800">
                <a:solidFill>
                  <a:srgbClr val="FFFFFE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5437" y="5492750"/>
            <a:ext cx="5567363" cy="579967"/>
          </a:xfrm>
          <a:prstGeom prst="rect">
            <a:avLst/>
          </a:prstGeom>
        </p:spPr>
        <p:txBody>
          <a:bodyPr lIns="64008" tIns="32004" rIns="64008" bIns="32004">
            <a:noAutofit/>
          </a:bodyPr>
          <a:lstStyle>
            <a:lvl1pPr marL="0" indent="0" algn="l">
              <a:buNone/>
              <a:defRPr sz="1800">
                <a:solidFill>
                  <a:srgbClr val="FFFFFE"/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5" name="Freeform 14"/>
          <p:cNvSpPr>
            <a:spLocks/>
          </p:cNvSpPr>
          <p:nvPr/>
        </p:nvSpPr>
        <p:spPr>
          <a:xfrm>
            <a:off x="378024" y="4572000"/>
            <a:ext cx="1106385" cy="70797"/>
          </a:xfrm>
          <a:custGeom>
            <a:avLst/>
            <a:gdLst>
              <a:gd name="connsiteX0" fmla="*/ 0 w 7620105"/>
              <a:gd name="connsiteY0" fmla="*/ 20159 h 483798"/>
              <a:gd name="connsiteX1" fmla="*/ 282226 w 7620105"/>
              <a:gd name="connsiteY1" fmla="*/ 483798 h 483798"/>
              <a:gd name="connsiteX2" fmla="*/ 7620105 w 7620105"/>
              <a:gd name="connsiteY2" fmla="*/ 463640 h 483798"/>
              <a:gd name="connsiteX3" fmla="*/ 7317720 w 7620105"/>
              <a:gd name="connsiteY3" fmla="*/ 0 h 483798"/>
              <a:gd name="connsiteX4" fmla="*/ 0 w 7620105"/>
              <a:gd name="connsiteY4" fmla="*/ 20159 h 483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0105" h="483798">
                <a:moveTo>
                  <a:pt x="0" y="20159"/>
                </a:moveTo>
                <a:lnTo>
                  <a:pt x="282226" y="483798"/>
                </a:lnTo>
                <a:lnTo>
                  <a:pt x="7620105" y="463640"/>
                </a:lnTo>
                <a:lnTo>
                  <a:pt x="7317720" y="0"/>
                </a:lnTo>
                <a:lnTo>
                  <a:pt x="0" y="20159"/>
                </a:lnTo>
                <a:close/>
              </a:path>
            </a:pathLst>
          </a:custGeom>
          <a:solidFill>
            <a:srgbClr val="FF8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4008" tIns="32004" rIns="64008" bIns="32004"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_Option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AAAFB9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AAAFB9"/>
                </a:solidFill>
              </a:defRPr>
            </a:lvl1pPr>
          </a:lstStyle>
          <a:p>
            <a:fld id="{EE56679B-E644-40DE-87BF-42DF60EDD0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AAAFB9"/>
                </a:solidFill>
              </a:defRPr>
            </a:lvl1pPr>
          </a:lstStyle>
          <a:p>
            <a:fld id="{23E920C3-D147-47A9-BD6B-B7525AE8DF18}" type="datetimeFigureOut">
              <a:rPr lang="en-US" smtClean="0"/>
              <a:pPr/>
              <a:t>5/17/2017</a:t>
            </a:fld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>
          <a:xfrm>
            <a:off x="317104" y="2402417"/>
            <a:ext cx="7564834" cy="1143000"/>
          </a:xfrm>
          <a:prstGeom prst="rect">
            <a:avLst/>
          </a:prstGeom>
        </p:spPr>
        <p:txBody>
          <a:bodyPr lIns="64008" tIns="32004" rIns="64008" bIns="32004" anchor="b">
            <a:noAutofit/>
          </a:bodyPr>
          <a:lstStyle>
            <a:lvl1pPr algn="l">
              <a:lnSpc>
                <a:spcPts val="3808"/>
              </a:lnSpc>
              <a:defRPr sz="3800">
                <a:solidFill>
                  <a:srgbClr val="14131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Freeform 7"/>
          <p:cNvSpPr>
            <a:spLocks/>
          </p:cNvSpPr>
          <p:nvPr/>
        </p:nvSpPr>
        <p:spPr>
          <a:xfrm>
            <a:off x="378024" y="0"/>
            <a:ext cx="1106385" cy="70797"/>
          </a:xfrm>
          <a:custGeom>
            <a:avLst/>
            <a:gdLst>
              <a:gd name="connsiteX0" fmla="*/ 0 w 7620105"/>
              <a:gd name="connsiteY0" fmla="*/ 20159 h 483798"/>
              <a:gd name="connsiteX1" fmla="*/ 282226 w 7620105"/>
              <a:gd name="connsiteY1" fmla="*/ 483798 h 483798"/>
              <a:gd name="connsiteX2" fmla="*/ 7620105 w 7620105"/>
              <a:gd name="connsiteY2" fmla="*/ 463640 h 483798"/>
              <a:gd name="connsiteX3" fmla="*/ 7317720 w 7620105"/>
              <a:gd name="connsiteY3" fmla="*/ 0 h 483798"/>
              <a:gd name="connsiteX4" fmla="*/ 0 w 7620105"/>
              <a:gd name="connsiteY4" fmla="*/ 20159 h 483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0105" h="483798">
                <a:moveTo>
                  <a:pt x="0" y="20159"/>
                </a:moveTo>
                <a:lnTo>
                  <a:pt x="282226" y="483798"/>
                </a:lnTo>
                <a:lnTo>
                  <a:pt x="7620105" y="463640"/>
                </a:lnTo>
                <a:lnTo>
                  <a:pt x="7317720" y="0"/>
                </a:lnTo>
                <a:lnTo>
                  <a:pt x="0" y="20159"/>
                </a:lnTo>
                <a:close/>
              </a:path>
            </a:pathLst>
          </a:custGeom>
          <a:solidFill>
            <a:srgbClr val="FF8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4008" tIns="32004" rIns="64008" bIns="32004"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_Option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845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4008" tIns="32004" rIns="64008" bIns="32004" rtlCol="0" anchor="ctr"/>
          <a:lstStyle/>
          <a:p>
            <a:pPr algn="ctr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E56679B-E644-40DE-87BF-42DF60EDD0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3E920C3-D147-47A9-BD6B-B7525AE8DF18}" type="datetimeFigureOut">
              <a:rPr lang="en-US" smtClean="0"/>
              <a:pPr/>
              <a:t>5/17/2017</a:t>
            </a:fld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>
          <a:xfrm>
            <a:off x="317103" y="846667"/>
            <a:ext cx="8049022" cy="4635500"/>
          </a:xfrm>
          <a:prstGeom prst="rect">
            <a:avLst/>
          </a:prstGeom>
        </p:spPr>
        <p:txBody>
          <a:bodyPr lIns="64008" tIns="32004" rIns="64008" bIns="32004" anchor="ctr">
            <a:noAutofit/>
          </a:bodyPr>
          <a:lstStyle>
            <a:lvl1pPr algn="l">
              <a:lnSpc>
                <a:spcPts val="4578"/>
              </a:lnSpc>
              <a:defRPr sz="34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conduent_logo.ep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3740" y="391845"/>
            <a:ext cx="955693" cy="328678"/>
          </a:xfrm>
          <a:prstGeom prst="rect">
            <a:avLst/>
          </a:prstGeom>
        </p:spPr>
      </p:pic>
      <p:sp>
        <p:nvSpPr>
          <p:cNvPr id="9" name="Freeform 8"/>
          <p:cNvSpPr>
            <a:spLocks/>
          </p:cNvSpPr>
          <p:nvPr/>
        </p:nvSpPr>
        <p:spPr>
          <a:xfrm>
            <a:off x="378024" y="0"/>
            <a:ext cx="1106385" cy="70797"/>
          </a:xfrm>
          <a:custGeom>
            <a:avLst/>
            <a:gdLst>
              <a:gd name="connsiteX0" fmla="*/ 0 w 7620105"/>
              <a:gd name="connsiteY0" fmla="*/ 20159 h 483798"/>
              <a:gd name="connsiteX1" fmla="*/ 282226 w 7620105"/>
              <a:gd name="connsiteY1" fmla="*/ 483798 h 483798"/>
              <a:gd name="connsiteX2" fmla="*/ 7620105 w 7620105"/>
              <a:gd name="connsiteY2" fmla="*/ 463640 h 483798"/>
              <a:gd name="connsiteX3" fmla="*/ 7317720 w 7620105"/>
              <a:gd name="connsiteY3" fmla="*/ 0 h 483798"/>
              <a:gd name="connsiteX4" fmla="*/ 0 w 7620105"/>
              <a:gd name="connsiteY4" fmla="*/ 20159 h 483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0105" h="483798">
                <a:moveTo>
                  <a:pt x="0" y="20159"/>
                </a:moveTo>
                <a:lnTo>
                  <a:pt x="282226" y="483798"/>
                </a:lnTo>
                <a:lnTo>
                  <a:pt x="7620105" y="463640"/>
                </a:lnTo>
                <a:lnTo>
                  <a:pt x="7317720" y="0"/>
                </a:lnTo>
                <a:lnTo>
                  <a:pt x="0" y="20159"/>
                </a:lnTo>
                <a:close/>
              </a:path>
            </a:pathLst>
          </a:custGeom>
          <a:solidFill>
            <a:srgbClr val="FF8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4008" tIns="32004" rIns="64008" bIns="32004"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_TextOption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AAAFB9"/>
                </a:solidFill>
              </a:defRPr>
            </a:lvl1pPr>
          </a:lstStyle>
          <a:p>
            <a:fld id="{23E920C3-D147-47A9-BD6B-B7525AE8DF18}" type="datetimeFigureOut">
              <a:rPr lang="en-US" smtClean="0"/>
              <a:pPr/>
              <a:t>5/17/2017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AAAFB9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AAAFB9"/>
                </a:solidFill>
              </a:defRPr>
            </a:lvl1pPr>
          </a:lstStyle>
          <a:p>
            <a:fld id="{EE56679B-E644-40DE-87BF-42DF60EDD0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>
          <a:xfrm>
            <a:off x="309562" y="455649"/>
            <a:ext cx="7524178" cy="1316933"/>
          </a:xfrm>
          <a:prstGeom prst="rect">
            <a:avLst/>
          </a:prstGeom>
        </p:spPr>
        <p:txBody>
          <a:bodyPr lIns="64008" tIns="32004" rIns="64008" bIns="32004" anchor="t">
            <a:noAutofit/>
          </a:bodyPr>
          <a:lstStyle>
            <a:lvl1pPr algn="l">
              <a:lnSpc>
                <a:spcPts val="3808"/>
              </a:lnSpc>
              <a:defRPr sz="3800">
                <a:solidFill>
                  <a:srgbClr val="14131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3" hasCustomPrompt="1"/>
          </p:nvPr>
        </p:nvSpPr>
        <p:spPr>
          <a:xfrm>
            <a:off x="322263" y="3109535"/>
            <a:ext cx="2622550" cy="340766"/>
          </a:xfrm>
          <a:prstGeom prst="rect">
            <a:avLst/>
          </a:prstGeom>
        </p:spPr>
        <p:txBody>
          <a:bodyPr lIns="64008" tIns="32004" rIns="64008" bIns="32004" anchor="t">
            <a:noAutofit/>
          </a:bodyPr>
          <a:lstStyle>
            <a:lvl1pPr marL="0" indent="0" algn="l">
              <a:lnSpc>
                <a:spcPts val="1260"/>
              </a:lnSpc>
              <a:spcBef>
                <a:spcPts val="0"/>
              </a:spcBef>
              <a:spcAft>
                <a:spcPts val="420"/>
              </a:spcAft>
              <a:buFontTx/>
              <a:buNone/>
              <a:defRPr sz="1300" b="1">
                <a:solidFill>
                  <a:srgbClr val="141313"/>
                </a:solidFill>
              </a:defRPr>
            </a:lvl1pPr>
            <a:lvl2pPr marL="0" indent="0">
              <a:spcBef>
                <a:spcPts val="0"/>
              </a:spcBef>
              <a:spcAft>
                <a:spcPts val="420"/>
              </a:spcAft>
              <a:buFontTx/>
              <a:buNone/>
              <a:defRPr sz="1300"/>
            </a:lvl2pPr>
            <a:lvl3pPr marL="524510" indent="-160020">
              <a:spcBef>
                <a:spcPts val="0"/>
              </a:spcBef>
              <a:spcAft>
                <a:spcPts val="420"/>
              </a:spcAft>
              <a:buFontTx/>
              <a:buNone/>
              <a:defRPr sz="1500"/>
            </a:lvl3pPr>
            <a:lvl4pPr marL="720090" indent="-195580">
              <a:spcBef>
                <a:spcPts val="0"/>
              </a:spcBef>
              <a:spcAft>
                <a:spcPts val="420"/>
              </a:spcAft>
              <a:buFontTx/>
              <a:buNone/>
              <a:defRPr sz="1500"/>
            </a:lvl4pPr>
            <a:lvl5pPr marL="880110" indent="-160020">
              <a:spcBef>
                <a:spcPts val="0"/>
              </a:spcBef>
              <a:spcAft>
                <a:spcPts val="420"/>
              </a:spcAft>
              <a:buFontTx/>
              <a:buNone/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5436" y="1772582"/>
            <a:ext cx="7508304" cy="947410"/>
          </a:xfrm>
          <a:prstGeom prst="rect">
            <a:avLst/>
          </a:prstGeom>
        </p:spPr>
        <p:txBody>
          <a:bodyPr lIns="64008" tIns="32004" rIns="64008" bIns="32004" anchor="t">
            <a:noAutofit/>
          </a:bodyPr>
          <a:lstStyle>
            <a:lvl1pPr marL="0" indent="0" algn="l">
              <a:buNone/>
              <a:defRPr sz="1800" b="1">
                <a:solidFill>
                  <a:srgbClr val="141313"/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322461" y="3394461"/>
            <a:ext cx="2622351" cy="2102073"/>
          </a:xfrm>
          <a:prstGeom prst="rect">
            <a:avLst/>
          </a:prstGeom>
        </p:spPr>
        <p:txBody>
          <a:bodyPr lIns="64008" tIns="32004" rIns="64008" bIns="32004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420"/>
              </a:spcAft>
              <a:buFontTx/>
              <a:buNone/>
              <a:defRPr sz="1300">
                <a:solidFill>
                  <a:srgbClr val="141313"/>
                </a:solidFill>
              </a:defRPr>
            </a:lvl1pPr>
            <a:lvl2pPr marL="457177" indent="0">
              <a:buFontTx/>
              <a:buNone/>
              <a:defRPr sz="1300"/>
            </a:lvl2pPr>
            <a:lvl3pPr marL="914355" indent="0">
              <a:buFontTx/>
              <a:buNone/>
              <a:defRPr sz="1300"/>
            </a:lvl3pPr>
            <a:lvl4pPr marL="1371532" indent="0">
              <a:buFontTx/>
              <a:buNone/>
              <a:defRPr sz="1300"/>
            </a:lvl4pPr>
            <a:lvl5pPr marL="1828709" indent="0">
              <a:buFontTx/>
              <a:buNone/>
              <a:defRPr sz="13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Content Placeholder 17"/>
          <p:cNvSpPr>
            <a:spLocks noGrp="1"/>
          </p:cNvSpPr>
          <p:nvPr>
            <p:ph sz="quarter" idx="17" hasCustomPrompt="1"/>
          </p:nvPr>
        </p:nvSpPr>
        <p:spPr>
          <a:xfrm>
            <a:off x="3246351" y="3109535"/>
            <a:ext cx="2622550" cy="340766"/>
          </a:xfrm>
          <a:prstGeom prst="rect">
            <a:avLst/>
          </a:prstGeom>
        </p:spPr>
        <p:txBody>
          <a:bodyPr lIns="64008" tIns="32004" rIns="64008" bIns="32004" anchor="t">
            <a:noAutofit/>
          </a:bodyPr>
          <a:lstStyle>
            <a:lvl1pPr marL="0" indent="0" algn="l">
              <a:lnSpc>
                <a:spcPts val="1260"/>
              </a:lnSpc>
              <a:spcBef>
                <a:spcPts val="0"/>
              </a:spcBef>
              <a:spcAft>
                <a:spcPts val="420"/>
              </a:spcAft>
              <a:buFontTx/>
              <a:buNone/>
              <a:defRPr sz="1300" b="1">
                <a:solidFill>
                  <a:srgbClr val="141313"/>
                </a:solidFill>
              </a:defRPr>
            </a:lvl1pPr>
            <a:lvl2pPr marL="0" indent="0">
              <a:spcBef>
                <a:spcPts val="0"/>
              </a:spcBef>
              <a:spcAft>
                <a:spcPts val="420"/>
              </a:spcAft>
              <a:buFontTx/>
              <a:buNone/>
              <a:defRPr sz="1300"/>
            </a:lvl2pPr>
            <a:lvl3pPr marL="524510" indent="-160020">
              <a:spcBef>
                <a:spcPts val="0"/>
              </a:spcBef>
              <a:spcAft>
                <a:spcPts val="420"/>
              </a:spcAft>
              <a:buFontTx/>
              <a:buNone/>
              <a:defRPr sz="1500"/>
            </a:lvl3pPr>
            <a:lvl4pPr marL="720090" indent="-195580">
              <a:spcBef>
                <a:spcPts val="0"/>
              </a:spcBef>
              <a:spcAft>
                <a:spcPts val="420"/>
              </a:spcAft>
              <a:buFontTx/>
              <a:buNone/>
              <a:defRPr sz="1500"/>
            </a:lvl4pPr>
            <a:lvl5pPr marL="880110" indent="-160020">
              <a:spcBef>
                <a:spcPts val="0"/>
              </a:spcBef>
              <a:spcAft>
                <a:spcPts val="420"/>
              </a:spcAft>
              <a:buFontTx/>
              <a:buNone/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3246550" y="3394461"/>
            <a:ext cx="2622351" cy="2102073"/>
          </a:xfrm>
          <a:prstGeom prst="rect">
            <a:avLst/>
          </a:prstGeom>
        </p:spPr>
        <p:txBody>
          <a:bodyPr lIns="64008" tIns="32004" rIns="64008" bIns="32004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420"/>
              </a:spcAft>
              <a:buFontTx/>
              <a:buNone/>
              <a:defRPr sz="1300">
                <a:solidFill>
                  <a:srgbClr val="141313"/>
                </a:solidFill>
              </a:defRPr>
            </a:lvl1pPr>
            <a:lvl2pPr marL="457177" indent="0">
              <a:buFontTx/>
              <a:buNone/>
              <a:defRPr sz="1300"/>
            </a:lvl2pPr>
            <a:lvl3pPr marL="914355" indent="0">
              <a:buFontTx/>
              <a:buNone/>
              <a:defRPr sz="1300"/>
            </a:lvl3pPr>
            <a:lvl4pPr marL="1371532" indent="0">
              <a:buFontTx/>
              <a:buNone/>
              <a:defRPr sz="1300"/>
            </a:lvl4pPr>
            <a:lvl5pPr marL="1828709" indent="0">
              <a:buFontTx/>
              <a:buNone/>
              <a:defRPr sz="13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9" name="Content Placeholder 17"/>
          <p:cNvSpPr>
            <a:spLocks noGrp="1"/>
          </p:cNvSpPr>
          <p:nvPr>
            <p:ph sz="quarter" idx="19" hasCustomPrompt="1"/>
          </p:nvPr>
        </p:nvSpPr>
        <p:spPr>
          <a:xfrm>
            <a:off x="6161459" y="3109535"/>
            <a:ext cx="2622550" cy="340766"/>
          </a:xfrm>
          <a:prstGeom prst="rect">
            <a:avLst/>
          </a:prstGeom>
        </p:spPr>
        <p:txBody>
          <a:bodyPr lIns="64008" tIns="32004" rIns="64008" bIns="32004" anchor="t">
            <a:noAutofit/>
          </a:bodyPr>
          <a:lstStyle>
            <a:lvl1pPr marL="0" indent="0" algn="l">
              <a:lnSpc>
                <a:spcPts val="1260"/>
              </a:lnSpc>
              <a:spcBef>
                <a:spcPts val="0"/>
              </a:spcBef>
              <a:spcAft>
                <a:spcPts val="420"/>
              </a:spcAft>
              <a:buFontTx/>
              <a:buNone/>
              <a:defRPr sz="1300" b="1">
                <a:solidFill>
                  <a:srgbClr val="141313"/>
                </a:solidFill>
              </a:defRPr>
            </a:lvl1pPr>
            <a:lvl2pPr marL="0" indent="0">
              <a:spcBef>
                <a:spcPts val="0"/>
              </a:spcBef>
              <a:spcAft>
                <a:spcPts val="420"/>
              </a:spcAft>
              <a:buFontTx/>
              <a:buNone/>
              <a:defRPr sz="1300"/>
            </a:lvl2pPr>
            <a:lvl3pPr marL="524510" indent="-160020">
              <a:spcBef>
                <a:spcPts val="0"/>
              </a:spcBef>
              <a:spcAft>
                <a:spcPts val="420"/>
              </a:spcAft>
              <a:buFontTx/>
              <a:buNone/>
              <a:defRPr sz="1500"/>
            </a:lvl3pPr>
            <a:lvl4pPr marL="720090" indent="-195580">
              <a:spcBef>
                <a:spcPts val="0"/>
              </a:spcBef>
              <a:spcAft>
                <a:spcPts val="420"/>
              </a:spcAft>
              <a:buFontTx/>
              <a:buNone/>
              <a:defRPr sz="1500"/>
            </a:lvl4pPr>
            <a:lvl5pPr marL="880110" indent="-160020">
              <a:spcBef>
                <a:spcPts val="0"/>
              </a:spcBef>
              <a:spcAft>
                <a:spcPts val="420"/>
              </a:spcAft>
              <a:buFontTx/>
              <a:buNone/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6161658" y="3394461"/>
            <a:ext cx="2622351" cy="2102073"/>
          </a:xfrm>
          <a:prstGeom prst="rect">
            <a:avLst/>
          </a:prstGeom>
        </p:spPr>
        <p:txBody>
          <a:bodyPr lIns="64008" tIns="32004" rIns="64008" bIns="32004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420"/>
              </a:spcAft>
              <a:buFontTx/>
              <a:buNone/>
              <a:defRPr sz="1300">
                <a:solidFill>
                  <a:srgbClr val="141313"/>
                </a:solidFill>
              </a:defRPr>
            </a:lvl1pPr>
            <a:lvl2pPr marL="457177" indent="0">
              <a:buFontTx/>
              <a:buNone/>
              <a:defRPr sz="1300"/>
            </a:lvl2pPr>
            <a:lvl3pPr marL="914355" indent="0">
              <a:buFontTx/>
              <a:buNone/>
              <a:defRPr sz="1300"/>
            </a:lvl3pPr>
            <a:lvl4pPr marL="1371532" indent="0">
              <a:buFontTx/>
              <a:buNone/>
              <a:defRPr sz="1300"/>
            </a:lvl4pPr>
            <a:lvl5pPr marL="1828709" indent="0">
              <a:buFontTx/>
              <a:buNone/>
              <a:defRPr sz="13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4" name="Picture 13" descr="conduent_logo_black.ep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3740" y="387168"/>
            <a:ext cx="955693" cy="328668"/>
          </a:xfrm>
          <a:prstGeom prst="rect">
            <a:avLst/>
          </a:prstGeom>
        </p:spPr>
      </p:pic>
      <p:cxnSp>
        <p:nvCxnSpPr>
          <p:cNvPr id="21" name="Straight Connector 20"/>
          <p:cNvCxnSpPr/>
          <p:nvPr/>
        </p:nvCxnSpPr>
        <p:spPr>
          <a:xfrm>
            <a:off x="370086" y="2969444"/>
            <a:ext cx="2558851" cy="1323"/>
          </a:xfrm>
          <a:prstGeom prst="line">
            <a:avLst/>
          </a:prstGeom>
          <a:ln w="12700" cap="flat" cmpd="sng" algn="ctr">
            <a:solidFill>
              <a:srgbClr val="FF87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302113" y="2968120"/>
            <a:ext cx="2558851" cy="1323"/>
          </a:xfrm>
          <a:prstGeom prst="line">
            <a:avLst/>
          </a:prstGeom>
          <a:ln w="12700" cap="flat" cmpd="sng" algn="ctr">
            <a:solidFill>
              <a:srgbClr val="FF87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225158" y="2966797"/>
            <a:ext cx="2558851" cy="1323"/>
          </a:xfrm>
          <a:prstGeom prst="line">
            <a:avLst/>
          </a:prstGeom>
          <a:ln w="12700" cap="flat" cmpd="sng" algn="ctr">
            <a:solidFill>
              <a:srgbClr val="FF87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Freeform 25"/>
          <p:cNvSpPr>
            <a:spLocks/>
          </p:cNvSpPr>
          <p:nvPr/>
        </p:nvSpPr>
        <p:spPr>
          <a:xfrm>
            <a:off x="378024" y="0"/>
            <a:ext cx="1106385" cy="70797"/>
          </a:xfrm>
          <a:custGeom>
            <a:avLst/>
            <a:gdLst>
              <a:gd name="connsiteX0" fmla="*/ 0 w 7620105"/>
              <a:gd name="connsiteY0" fmla="*/ 20159 h 483798"/>
              <a:gd name="connsiteX1" fmla="*/ 282226 w 7620105"/>
              <a:gd name="connsiteY1" fmla="*/ 483798 h 483798"/>
              <a:gd name="connsiteX2" fmla="*/ 7620105 w 7620105"/>
              <a:gd name="connsiteY2" fmla="*/ 463640 h 483798"/>
              <a:gd name="connsiteX3" fmla="*/ 7317720 w 7620105"/>
              <a:gd name="connsiteY3" fmla="*/ 0 h 483798"/>
              <a:gd name="connsiteX4" fmla="*/ 0 w 7620105"/>
              <a:gd name="connsiteY4" fmla="*/ 20159 h 483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0105" h="483798">
                <a:moveTo>
                  <a:pt x="0" y="20159"/>
                </a:moveTo>
                <a:lnTo>
                  <a:pt x="282226" y="483798"/>
                </a:lnTo>
                <a:lnTo>
                  <a:pt x="7620105" y="463640"/>
                </a:lnTo>
                <a:lnTo>
                  <a:pt x="7317720" y="0"/>
                </a:lnTo>
                <a:lnTo>
                  <a:pt x="0" y="20159"/>
                </a:lnTo>
                <a:close/>
              </a:path>
            </a:pathLst>
          </a:custGeom>
          <a:solidFill>
            <a:srgbClr val="FF8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4008" tIns="32004" rIns="64008" bIns="32004"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9563" y="359833"/>
            <a:ext cx="8488164" cy="1143000"/>
          </a:xfrm>
          <a:prstGeom prst="rect">
            <a:avLst/>
          </a:prstGeom>
        </p:spPr>
        <p:txBody>
          <a:bodyPr vert="horz" lIns="64008" tIns="32004" rIns="64008" bIns="32004"/>
          <a:lstStyle>
            <a:lvl1pPr algn="l">
              <a:defRPr sz="3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920C3-D147-47A9-BD6B-B7525AE8DF18}" type="datetimeFigureOut">
              <a:rPr lang="en-US" smtClean="0"/>
              <a:pPr/>
              <a:t>5/17/2017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6679B-E644-40DE-87BF-42DF60EDD0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25437" y="1735667"/>
            <a:ext cx="8463996" cy="3524250"/>
          </a:xfrm>
          <a:prstGeom prst="rect">
            <a:avLst/>
          </a:prstGeom>
        </p:spPr>
        <p:txBody>
          <a:bodyPr vert="horz" lIns="64008" tIns="32004" rIns="64008" bIns="32004"/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1680"/>
              </a:spcAft>
              <a:buFontTx/>
              <a:buNone/>
              <a:defRPr sz="1400">
                <a:solidFill>
                  <a:srgbClr val="141313"/>
                </a:solidFill>
              </a:defRPr>
            </a:lvl1pPr>
            <a:lvl2pPr>
              <a:buFontTx/>
              <a:buNone/>
              <a:defRPr sz="1400">
                <a:solidFill>
                  <a:srgbClr val="141313"/>
                </a:solidFill>
              </a:defRPr>
            </a:lvl2pPr>
            <a:lvl3pPr>
              <a:buFontTx/>
              <a:buNone/>
              <a:defRPr sz="1400">
                <a:solidFill>
                  <a:srgbClr val="141313"/>
                </a:solidFill>
              </a:defRPr>
            </a:lvl3pPr>
            <a:lvl4pPr>
              <a:buFontTx/>
              <a:buNone/>
              <a:defRPr sz="1400">
                <a:solidFill>
                  <a:srgbClr val="141313"/>
                </a:solidFill>
              </a:defRPr>
            </a:lvl4pPr>
            <a:lvl5pPr>
              <a:buFontTx/>
              <a:buNone/>
              <a:defRPr sz="1400">
                <a:solidFill>
                  <a:srgbClr val="141313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378024" y="1787260"/>
            <a:ext cx="8405813" cy="1323"/>
          </a:xfrm>
          <a:prstGeom prst="line">
            <a:avLst/>
          </a:prstGeom>
          <a:ln w="12700" cap="flat" cmpd="sng" algn="ctr">
            <a:solidFill>
              <a:srgbClr val="FF87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Freeform 7"/>
          <p:cNvSpPr>
            <a:spLocks/>
          </p:cNvSpPr>
          <p:nvPr/>
        </p:nvSpPr>
        <p:spPr>
          <a:xfrm>
            <a:off x="378024" y="0"/>
            <a:ext cx="1106385" cy="70797"/>
          </a:xfrm>
          <a:custGeom>
            <a:avLst/>
            <a:gdLst>
              <a:gd name="connsiteX0" fmla="*/ 0 w 7620105"/>
              <a:gd name="connsiteY0" fmla="*/ 20159 h 483798"/>
              <a:gd name="connsiteX1" fmla="*/ 282226 w 7620105"/>
              <a:gd name="connsiteY1" fmla="*/ 483798 h 483798"/>
              <a:gd name="connsiteX2" fmla="*/ 7620105 w 7620105"/>
              <a:gd name="connsiteY2" fmla="*/ 463640 h 483798"/>
              <a:gd name="connsiteX3" fmla="*/ 7317720 w 7620105"/>
              <a:gd name="connsiteY3" fmla="*/ 0 h 483798"/>
              <a:gd name="connsiteX4" fmla="*/ 0 w 7620105"/>
              <a:gd name="connsiteY4" fmla="*/ 20159 h 483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0105" h="483798">
                <a:moveTo>
                  <a:pt x="0" y="20159"/>
                </a:moveTo>
                <a:lnTo>
                  <a:pt x="282226" y="483798"/>
                </a:lnTo>
                <a:lnTo>
                  <a:pt x="7620105" y="463640"/>
                </a:lnTo>
                <a:lnTo>
                  <a:pt x="7317720" y="0"/>
                </a:lnTo>
                <a:lnTo>
                  <a:pt x="0" y="20159"/>
                </a:lnTo>
                <a:close/>
              </a:path>
            </a:pathLst>
          </a:custGeom>
          <a:solidFill>
            <a:srgbClr val="FF8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4008" tIns="32004" rIns="64008" bIns="32004"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_TextOption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AAAFB9"/>
                </a:solidFill>
              </a:defRPr>
            </a:lvl1pPr>
          </a:lstStyle>
          <a:p>
            <a:fld id="{23E920C3-D147-47A9-BD6B-B7525AE8DF18}" type="datetimeFigureOut">
              <a:rPr lang="en-US" smtClean="0"/>
              <a:pPr/>
              <a:t>5/17/2017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AAAFB9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AAAFB9"/>
                </a:solidFill>
              </a:defRPr>
            </a:lvl1pPr>
          </a:lstStyle>
          <a:p>
            <a:fld id="{EE56679B-E644-40DE-87BF-42DF60EDD0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>
          <a:xfrm>
            <a:off x="309562" y="455649"/>
            <a:ext cx="7524178" cy="1280018"/>
          </a:xfrm>
          <a:prstGeom prst="rect">
            <a:avLst/>
          </a:prstGeom>
        </p:spPr>
        <p:txBody>
          <a:bodyPr lIns="64008" tIns="32004" rIns="64008" bIns="32004" anchor="t">
            <a:noAutofit/>
          </a:bodyPr>
          <a:lstStyle>
            <a:lvl1pPr algn="l">
              <a:lnSpc>
                <a:spcPts val="3808"/>
              </a:lnSpc>
              <a:defRPr sz="3800">
                <a:solidFill>
                  <a:srgbClr val="14131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4" name="Picture 13" descr="conduent_logo_black.ep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3740" y="387168"/>
            <a:ext cx="955693" cy="328668"/>
          </a:xfrm>
          <a:prstGeom prst="rect">
            <a:avLst/>
          </a:prstGeom>
        </p:spPr>
      </p:pic>
      <p:sp>
        <p:nvSpPr>
          <p:cNvPr id="26" name="Freeform 25"/>
          <p:cNvSpPr>
            <a:spLocks/>
          </p:cNvSpPr>
          <p:nvPr/>
        </p:nvSpPr>
        <p:spPr>
          <a:xfrm>
            <a:off x="378024" y="0"/>
            <a:ext cx="1106385" cy="70797"/>
          </a:xfrm>
          <a:custGeom>
            <a:avLst/>
            <a:gdLst>
              <a:gd name="connsiteX0" fmla="*/ 0 w 7620105"/>
              <a:gd name="connsiteY0" fmla="*/ 20159 h 483798"/>
              <a:gd name="connsiteX1" fmla="*/ 282226 w 7620105"/>
              <a:gd name="connsiteY1" fmla="*/ 483798 h 483798"/>
              <a:gd name="connsiteX2" fmla="*/ 7620105 w 7620105"/>
              <a:gd name="connsiteY2" fmla="*/ 463640 h 483798"/>
              <a:gd name="connsiteX3" fmla="*/ 7317720 w 7620105"/>
              <a:gd name="connsiteY3" fmla="*/ 0 h 483798"/>
              <a:gd name="connsiteX4" fmla="*/ 0 w 7620105"/>
              <a:gd name="connsiteY4" fmla="*/ 20159 h 483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0105" h="483798">
                <a:moveTo>
                  <a:pt x="0" y="20159"/>
                </a:moveTo>
                <a:lnTo>
                  <a:pt x="282226" y="483798"/>
                </a:lnTo>
                <a:lnTo>
                  <a:pt x="7620105" y="463640"/>
                </a:lnTo>
                <a:lnTo>
                  <a:pt x="7317720" y="0"/>
                </a:lnTo>
                <a:lnTo>
                  <a:pt x="0" y="20159"/>
                </a:lnTo>
                <a:close/>
              </a:path>
            </a:pathLst>
          </a:custGeom>
          <a:solidFill>
            <a:srgbClr val="FF8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4008" tIns="32004" rIns="64008" bIns="32004" rtlCol="0" anchor="ctr"/>
          <a:lstStyle/>
          <a:p>
            <a:pPr algn="ctr"/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25437" y="1735667"/>
            <a:ext cx="8463996" cy="3524250"/>
          </a:xfrm>
          <a:prstGeom prst="rect">
            <a:avLst/>
          </a:prstGeom>
        </p:spPr>
        <p:txBody>
          <a:bodyPr vert="horz" lIns="64008" tIns="32004" rIns="64008" bIns="32004"/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1680"/>
              </a:spcAft>
              <a:buFontTx/>
              <a:buNone/>
              <a:defRPr sz="1400">
                <a:solidFill>
                  <a:srgbClr val="141313"/>
                </a:solidFill>
              </a:defRPr>
            </a:lvl1pPr>
            <a:lvl2pPr>
              <a:buFontTx/>
              <a:buNone/>
              <a:defRPr sz="1400">
                <a:solidFill>
                  <a:srgbClr val="141313"/>
                </a:solidFill>
              </a:defRPr>
            </a:lvl2pPr>
            <a:lvl3pPr>
              <a:buFontTx/>
              <a:buNone/>
              <a:defRPr sz="1400">
                <a:solidFill>
                  <a:srgbClr val="141313"/>
                </a:solidFill>
              </a:defRPr>
            </a:lvl3pPr>
            <a:lvl4pPr>
              <a:buFontTx/>
              <a:buNone/>
              <a:defRPr sz="1400">
                <a:solidFill>
                  <a:srgbClr val="141313"/>
                </a:solidFill>
              </a:defRPr>
            </a:lvl4pPr>
            <a:lvl5pPr>
              <a:buFontTx/>
              <a:buNone/>
              <a:defRPr sz="1400">
                <a:solidFill>
                  <a:srgbClr val="141313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378024" y="1787260"/>
            <a:ext cx="8405813" cy="1323"/>
          </a:xfrm>
          <a:prstGeom prst="line">
            <a:avLst/>
          </a:prstGeom>
          <a:ln w="12700" cap="flat" cmpd="sng" algn="ctr">
            <a:solidFill>
              <a:srgbClr val="FF87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_Photo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206875" y="0"/>
            <a:ext cx="4937125" cy="6858000"/>
          </a:xfrm>
          <a:prstGeom prst="rect">
            <a:avLst/>
          </a:prstGeom>
          <a:solidFill>
            <a:srgbClr val="2845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4008" tIns="32004" rIns="64008" bIns="32004"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AAAFB9"/>
                </a:solidFill>
              </a:defRPr>
            </a:lvl1pPr>
          </a:lstStyle>
          <a:p>
            <a:fld id="{23E920C3-D147-47A9-BD6B-B7525AE8DF18}" type="datetimeFigureOut">
              <a:rPr lang="en-US" smtClean="0"/>
              <a:pPr/>
              <a:t>5/17/2017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AAAFB9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E56679B-E644-40DE-87BF-42DF60EDD0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>
          <a:xfrm>
            <a:off x="309545" y="547321"/>
            <a:ext cx="3590726" cy="1143000"/>
          </a:xfrm>
          <a:prstGeom prst="rect">
            <a:avLst/>
          </a:prstGeom>
        </p:spPr>
        <p:txBody>
          <a:bodyPr lIns="64008" tIns="32004" rIns="64008" bIns="32004" anchor="b">
            <a:noAutofit/>
          </a:bodyPr>
          <a:lstStyle>
            <a:lvl1pPr algn="l">
              <a:lnSpc>
                <a:spcPts val="3808"/>
              </a:lnSpc>
              <a:defRPr sz="3800">
                <a:solidFill>
                  <a:srgbClr val="14131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3" hasCustomPrompt="1"/>
          </p:nvPr>
        </p:nvSpPr>
        <p:spPr>
          <a:xfrm>
            <a:off x="327224" y="2692817"/>
            <a:ext cx="3585964" cy="2438399"/>
          </a:xfrm>
          <a:prstGeom prst="rect">
            <a:avLst/>
          </a:prstGeom>
        </p:spPr>
        <p:txBody>
          <a:bodyPr lIns="64008" tIns="32004" rIns="64008" bIns="32004">
            <a:noAutofit/>
          </a:bodyPr>
          <a:lstStyle>
            <a:lvl1pPr marL="160020" indent="-160020">
              <a:spcBef>
                <a:spcPts val="0"/>
              </a:spcBef>
              <a:spcAft>
                <a:spcPts val="420"/>
              </a:spcAft>
              <a:defRPr sz="1500">
                <a:solidFill>
                  <a:srgbClr val="141313"/>
                </a:solidFill>
              </a:defRPr>
            </a:lvl1pPr>
            <a:lvl2pPr marL="364490" indent="-204470">
              <a:spcBef>
                <a:spcPts val="0"/>
              </a:spcBef>
              <a:spcAft>
                <a:spcPts val="420"/>
              </a:spcAft>
              <a:defRPr sz="1500">
                <a:solidFill>
                  <a:srgbClr val="141313"/>
                </a:solidFill>
              </a:defRPr>
            </a:lvl2pPr>
            <a:lvl3pPr marL="524510" indent="-160020">
              <a:spcBef>
                <a:spcPts val="0"/>
              </a:spcBef>
              <a:spcAft>
                <a:spcPts val="420"/>
              </a:spcAft>
              <a:defRPr sz="1500">
                <a:solidFill>
                  <a:srgbClr val="141313"/>
                </a:solidFill>
              </a:defRPr>
            </a:lvl3pPr>
            <a:lvl4pPr marL="720090" indent="-195580">
              <a:spcBef>
                <a:spcPts val="0"/>
              </a:spcBef>
              <a:spcAft>
                <a:spcPts val="420"/>
              </a:spcAft>
              <a:defRPr sz="1500">
                <a:solidFill>
                  <a:srgbClr val="141313"/>
                </a:solidFill>
              </a:defRPr>
            </a:lvl4pPr>
            <a:lvl5pPr marL="880110" indent="-160020">
              <a:spcBef>
                <a:spcPts val="0"/>
              </a:spcBef>
              <a:spcAft>
                <a:spcPts val="420"/>
              </a:spcAft>
              <a:defRPr sz="1500">
                <a:solidFill>
                  <a:srgbClr val="141313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2461" y="2332984"/>
            <a:ext cx="3582789" cy="423333"/>
          </a:xfrm>
          <a:prstGeom prst="rect">
            <a:avLst/>
          </a:prstGeom>
        </p:spPr>
        <p:txBody>
          <a:bodyPr lIns="64008" tIns="32004" rIns="64008" bIns="32004">
            <a:noAutofit/>
          </a:bodyPr>
          <a:lstStyle>
            <a:lvl1pPr marL="0" indent="0" algn="l">
              <a:buNone/>
              <a:defRPr sz="1500" b="0">
                <a:solidFill>
                  <a:srgbClr val="141313"/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14" name="Picture 13" descr="conduent_logo.ep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3740" y="391845"/>
            <a:ext cx="955693" cy="328678"/>
          </a:xfrm>
          <a:prstGeom prst="rect">
            <a:avLst/>
          </a:prstGeom>
        </p:spPr>
      </p:pic>
      <p:sp>
        <p:nvSpPr>
          <p:cNvPr id="15" name="Freeform 14"/>
          <p:cNvSpPr>
            <a:spLocks/>
          </p:cNvSpPr>
          <p:nvPr/>
        </p:nvSpPr>
        <p:spPr>
          <a:xfrm>
            <a:off x="378024" y="0"/>
            <a:ext cx="1106385" cy="70797"/>
          </a:xfrm>
          <a:custGeom>
            <a:avLst/>
            <a:gdLst>
              <a:gd name="connsiteX0" fmla="*/ 0 w 7620105"/>
              <a:gd name="connsiteY0" fmla="*/ 20159 h 483798"/>
              <a:gd name="connsiteX1" fmla="*/ 282226 w 7620105"/>
              <a:gd name="connsiteY1" fmla="*/ 483798 h 483798"/>
              <a:gd name="connsiteX2" fmla="*/ 7620105 w 7620105"/>
              <a:gd name="connsiteY2" fmla="*/ 463640 h 483798"/>
              <a:gd name="connsiteX3" fmla="*/ 7317720 w 7620105"/>
              <a:gd name="connsiteY3" fmla="*/ 0 h 483798"/>
              <a:gd name="connsiteX4" fmla="*/ 0 w 7620105"/>
              <a:gd name="connsiteY4" fmla="*/ 20159 h 483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0105" h="483798">
                <a:moveTo>
                  <a:pt x="0" y="20159"/>
                </a:moveTo>
                <a:lnTo>
                  <a:pt x="282226" y="483798"/>
                </a:lnTo>
                <a:lnTo>
                  <a:pt x="7620105" y="463640"/>
                </a:lnTo>
                <a:lnTo>
                  <a:pt x="7317720" y="0"/>
                </a:lnTo>
                <a:lnTo>
                  <a:pt x="0" y="20159"/>
                </a:lnTo>
                <a:close/>
              </a:path>
            </a:pathLst>
          </a:custGeom>
          <a:solidFill>
            <a:srgbClr val="FF8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4008" tIns="32004" rIns="64008" bIns="32004"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_Photo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AAAFB9"/>
                </a:solidFill>
              </a:defRPr>
            </a:lvl1pPr>
          </a:lstStyle>
          <a:p>
            <a:fld id="{23E920C3-D147-47A9-BD6B-B7525AE8DF18}" type="datetimeFigureOut">
              <a:rPr lang="en-US" smtClean="0"/>
              <a:pPr/>
              <a:t>5/17/2017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AAAFB9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AAAFB9"/>
                </a:solidFill>
              </a:defRPr>
            </a:lvl1pPr>
          </a:lstStyle>
          <a:p>
            <a:fld id="{EE56679B-E644-40DE-87BF-42DF60EDD0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>
          <a:xfrm>
            <a:off x="309545" y="547321"/>
            <a:ext cx="3590726" cy="1143000"/>
          </a:xfrm>
          <a:prstGeom prst="rect">
            <a:avLst/>
          </a:prstGeom>
        </p:spPr>
        <p:txBody>
          <a:bodyPr lIns="64008" tIns="32004" rIns="64008" bIns="32004" anchor="b">
            <a:noAutofit/>
          </a:bodyPr>
          <a:lstStyle>
            <a:lvl1pPr algn="l">
              <a:lnSpc>
                <a:spcPts val="3808"/>
              </a:lnSpc>
              <a:defRPr sz="3800">
                <a:solidFill>
                  <a:srgbClr val="14131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3" hasCustomPrompt="1"/>
          </p:nvPr>
        </p:nvSpPr>
        <p:spPr>
          <a:xfrm>
            <a:off x="327224" y="2692817"/>
            <a:ext cx="3585964" cy="2438399"/>
          </a:xfrm>
          <a:prstGeom prst="rect">
            <a:avLst/>
          </a:prstGeom>
        </p:spPr>
        <p:txBody>
          <a:bodyPr lIns="64008" tIns="32004" rIns="64008" bIns="32004">
            <a:noAutofit/>
          </a:bodyPr>
          <a:lstStyle>
            <a:lvl1pPr marL="160020" indent="-160020">
              <a:spcBef>
                <a:spcPts val="0"/>
              </a:spcBef>
              <a:spcAft>
                <a:spcPts val="420"/>
              </a:spcAft>
              <a:defRPr sz="1500">
                <a:solidFill>
                  <a:srgbClr val="141313"/>
                </a:solidFill>
              </a:defRPr>
            </a:lvl1pPr>
            <a:lvl2pPr marL="364490" indent="-204470">
              <a:spcBef>
                <a:spcPts val="0"/>
              </a:spcBef>
              <a:spcAft>
                <a:spcPts val="420"/>
              </a:spcAft>
              <a:defRPr sz="1500">
                <a:solidFill>
                  <a:srgbClr val="141313"/>
                </a:solidFill>
              </a:defRPr>
            </a:lvl2pPr>
            <a:lvl3pPr marL="524510" indent="-160020">
              <a:spcBef>
                <a:spcPts val="0"/>
              </a:spcBef>
              <a:spcAft>
                <a:spcPts val="420"/>
              </a:spcAft>
              <a:defRPr sz="1500">
                <a:solidFill>
                  <a:srgbClr val="141313"/>
                </a:solidFill>
              </a:defRPr>
            </a:lvl3pPr>
            <a:lvl4pPr marL="720090" indent="-195580">
              <a:spcBef>
                <a:spcPts val="0"/>
              </a:spcBef>
              <a:spcAft>
                <a:spcPts val="420"/>
              </a:spcAft>
              <a:defRPr sz="1500">
                <a:solidFill>
                  <a:srgbClr val="141313"/>
                </a:solidFill>
              </a:defRPr>
            </a:lvl4pPr>
            <a:lvl5pPr marL="880110" indent="-160020">
              <a:spcBef>
                <a:spcPts val="0"/>
              </a:spcBef>
              <a:spcAft>
                <a:spcPts val="420"/>
              </a:spcAft>
              <a:defRPr sz="1500">
                <a:solidFill>
                  <a:srgbClr val="141313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2461" y="2332984"/>
            <a:ext cx="3582789" cy="423333"/>
          </a:xfrm>
          <a:prstGeom prst="rect">
            <a:avLst/>
          </a:prstGeom>
        </p:spPr>
        <p:txBody>
          <a:bodyPr lIns="64008" tIns="32004" rIns="64008" bIns="32004">
            <a:noAutofit/>
          </a:bodyPr>
          <a:lstStyle>
            <a:lvl1pPr marL="0" indent="0" algn="l">
              <a:buNone/>
              <a:defRPr sz="1500" b="0">
                <a:solidFill>
                  <a:srgbClr val="141313"/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5" name="Freeform 14"/>
          <p:cNvSpPr>
            <a:spLocks/>
          </p:cNvSpPr>
          <p:nvPr/>
        </p:nvSpPr>
        <p:spPr>
          <a:xfrm>
            <a:off x="378024" y="0"/>
            <a:ext cx="1106385" cy="70797"/>
          </a:xfrm>
          <a:custGeom>
            <a:avLst/>
            <a:gdLst>
              <a:gd name="connsiteX0" fmla="*/ 0 w 7620105"/>
              <a:gd name="connsiteY0" fmla="*/ 20159 h 483798"/>
              <a:gd name="connsiteX1" fmla="*/ 282226 w 7620105"/>
              <a:gd name="connsiteY1" fmla="*/ 483798 h 483798"/>
              <a:gd name="connsiteX2" fmla="*/ 7620105 w 7620105"/>
              <a:gd name="connsiteY2" fmla="*/ 463640 h 483798"/>
              <a:gd name="connsiteX3" fmla="*/ 7317720 w 7620105"/>
              <a:gd name="connsiteY3" fmla="*/ 0 h 483798"/>
              <a:gd name="connsiteX4" fmla="*/ 0 w 7620105"/>
              <a:gd name="connsiteY4" fmla="*/ 20159 h 483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0105" h="483798">
                <a:moveTo>
                  <a:pt x="0" y="20159"/>
                </a:moveTo>
                <a:lnTo>
                  <a:pt x="282226" y="483798"/>
                </a:lnTo>
                <a:lnTo>
                  <a:pt x="7620105" y="463640"/>
                </a:lnTo>
                <a:lnTo>
                  <a:pt x="7317720" y="0"/>
                </a:lnTo>
                <a:lnTo>
                  <a:pt x="0" y="20159"/>
                </a:lnTo>
                <a:close/>
              </a:path>
            </a:pathLst>
          </a:custGeom>
          <a:solidFill>
            <a:srgbClr val="FF8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4008" tIns="32004" rIns="64008" bIns="32004"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Line Title and Mutli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7823" y="291415"/>
            <a:ext cx="8412480" cy="164592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825" y="2228878"/>
            <a:ext cx="2651760" cy="3383280"/>
          </a:xfrm>
        </p:spPr>
        <p:txBody>
          <a:bodyPr>
            <a:normAutofit/>
          </a:bodyPr>
          <a:lstStyle>
            <a:lvl1pPr>
              <a:spcAft>
                <a:spcPts val="0"/>
              </a:spcAft>
              <a:defRPr sz="1400" b="1">
                <a:solidFill>
                  <a:schemeClr val="accent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3258185" y="2228878"/>
            <a:ext cx="2651760" cy="3383280"/>
          </a:xfrm>
        </p:spPr>
        <p:txBody>
          <a:bodyPr>
            <a:normAutofit/>
          </a:bodyPr>
          <a:lstStyle>
            <a:lvl1pPr>
              <a:spcAft>
                <a:spcPts val="0"/>
              </a:spcAft>
              <a:defRPr sz="1400" b="1">
                <a:solidFill>
                  <a:schemeClr val="accent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6138545" y="2242860"/>
            <a:ext cx="2651760" cy="3383280"/>
          </a:xfrm>
        </p:spPr>
        <p:txBody>
          <a:bodyPr>
            <a:normAutofit/>
          </a:bodyPr>
          <a:lstStyle>
            <a:lvl1pPr>
              <a:spcAft>
                <a:spcPts val="0"/>
              </a:spcAft>
              <a:defRPr sz="1400" b="1">
                <a:solidFill>
                  <a:schemeClr val="accent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7825" y="1654488"/>
            <a:ext cx="8412480" cy="45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203820" y="6339572"/>
            <a:ext cx="2011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3E920C3-D147-47A9-BD6B-B7525AE8DF18}" type="datetimeFigureOut">
              <a:rPr lang="en-US"/>
              <a:pPr/>
              <a:t>5/17/2017</a:t>
            </a:fld>
            <a:endParaRPr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300369" y="6339572"/>
            <a:ext cx="24688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457200" rtl="0" eaLnBrk="1" latinLnBrk="0" hangingPunct="1">
              <a:defRPr lang="en-US" sz="900" kern="1200" dirty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/>
          </a:p>
        </p:txBody>
      </p:sp>
      <p:sp>
        <p:nvSpPr>
          <p:cNvPr id="9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243281" y="6339572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E56679B-E644-40DE-87BF-42DF60EDD065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93813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ntent_Photo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AAAFB9"/>
                </a:solidFill>
              </a:defRPr>
            </a:lvl1pPr>
          </a:lstStyle>
          <a:p>
            <a:fld id="{23E920C3-D147-47A9-BD6B-B7525AE8DF18}" type="datetimeFigureOut">
              <a:rPr lang="en-US" smtClean="0"/>
              <a:pPr/>
              <a:t>5/17/2017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AAAFB9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AAAFB9"/>
                </a:solidFill>
              </a:defRPr>
            </a:lvl1pPr>
          </a:lstStyle>
          <a:p>
            <a:fld id="{EE56679B-E644-40DE-87BF-42DF60EDD0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>
          <a:xfrm>
            <a:off x="309545" y="454717"/>
            <a:ext cx="7539603" cy="1320637"/>
          </a:xfrm>
          <a:prstGeom prst="rect">
            <a:avLst/>
          </a:prstGeom>
        </p:spPr>
        <p:txBody>
          <a:bodyPr lIns="64008" tIns="32004" rIns="64008" bIns="32004" anchor="t">
            <a:noAutofit/>
          </a:bodyPr>
          <a:lstStyle>
            <a:lvl1pPr algn="l">
              <a:lnSpc>
                <a:spcPts val="3808"/>
              </a:lnSpc>
              <a:defRPr sz="3800">
                <a:solidFill>
                  <a:srgbClr val="14131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3" hasCustomPrompt="1"/>
          </p:nvPr>
        </p:nvSpPr>
        <p:spPr>
          <a:xfrm>
            <a:off x="319286" y="2562284"/>
            <a:ext cx="2074863" cy="2692399"/>
          </a:xfrm>
          <a:prstGeom prst="rect">
            <a:avLst/>
          </a:prstGeom>
        </p:spPr>
        <p:txBody>
          <a:bodyPr lIns="64008" tIns="32004" rIns="64008" bIns="32004">
            <a:noAutofit/>
          </a:bodyPr>
          <a:lstStyle>
            <a:lvl1pPr marL="0" indent="0">
              <a:spcBef>
                <a:spcPts val="0"/>
              </a:spcBef>
              <a:spcAft>
                <a:spcPts val="420"/>
              </a:spcAft>
              <a:buFontTx/>
              <a:buNone/>
              <a:defRPr sz="1500">
                <a:solidFill>
                  <a:srgbClr val="141313"/>
                </a:solidFill>
              </a:defRPr>
            </a:lvl1pPr>
            <a:lvl2pPr marL="364490" indent="-204470">
              <a:spcBef>
                <a:spcPts val="0"/>
              </a:spcBef>
              <a:spcAft>
                <a:spcPts val="420"/>
              </a:spcAft>
              <a:buFontTx/>
              <a:buNone/>
              <a:defRPr sz="1500">
                <a:solidFill>
                  <a:srgbClr val="141313"/>
                </a:solidFill>
              </a:defRPr>
            </a:lvl2pPr>
            <a:lvl3pPr marL="524510" indent="-160020">
              <a:spcBef>
                <a:spcPts val="0"/>
              </a:spcBef>
              <a:spcAft>
                <a:spcPts val="420"/>
              </a:spcAft>
              <a:buFontTx/>
              <a:buNone/>
              <a:defRPr sz="1500">
                <a:solidFill>
                  <a:srgbClr val="141313"/>
                </a:solidFill>
              </a:defRPr>
            </a:lvl3pPr>
            <a:lvl4pPr marL="720090" indent="-195580">
              <a:spcBef>
                <a:spcPts val="0"/>
              </a:spcBef>
              <a:spcAft>
                <a:spcPts val="420"/>
              </a:spcAft>
              <a:buFontTx/>
              <a:buNone/>
              <a:defRPr sz="1500">
                <a:solidFill>
                  <a:srgbClr val="141313"/>
                </a:solidFill>
              </a:defRPr>
            </a:lvl4pPr>
            <a:lvl5pPr marL="880110" indent="-160020">
              <a:spcBef>
                <a:spcPts val="0"/>
              </a:spcBef>
              <a:spcAft>
                <a:spcPts val="420"/>
              </a:spcAft>
              <a:buFontTx/>
              <a:buNone/>
              <a:defRPr sz="1500">
                <a:solidFill>
                  <a:srgbClr val="141313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2461" y="1821450"/>
            <a:ext cx="2071688" cy="740833"/>
          </a:xfrm>
          <a:prstGeom prst="rect">
            <a:avLst/>
          </a:prstGeom>
        </p:spPr>
        <p:txBody>
          <a:bodyPr lIns="64008" tIns="32004" rIns="64008" bIns="32004">
            <a:noAutofit/>
          </a:bodyPr>
          <a:lstStyle>
            <a:lvl1pPr marL="0" indent="0" algn="l">
              <a:buNone/>
              <a:defRPr sz="1500" b="1">
                <a:solidFill>
                  <a:srgbClr val="141313"/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5" name="Freeform 14"/>
          <p:cNvSpPr>
            <a:spLocks/>
          </p:cNvSpPr>
          <p:nvPr/>
        </p:nvSpPr>
        <p:spPr>
          <a:xfrm>
            <a:off x="378024" y="0"/>
            <a:ext cx="1106385" cy="70797"/>
          </a:xfrm>
          <a:custGeom>
            <a:avLst/>
            <a:gdLst>
              <a:gd name="connsiteX0" fmla="*/ 0 w 7620105"/>
              <a:gd name="connsiteY0" fmla="*/ 20159 h 483798"/>
              <a:gd name="connsiteX1" fmla="*/ 282226 w 7620105"/>
              <a:gd name="connsiteY1" fmla="*/ 483798 h 483798"/>
              <a:gd name="connsiteX2" fmla="*/ 7620105 w 7620105"/>
              <a:gd name="connsiteY2" fmla="*/ 463640 h 483798"/>
              <a:gd name="connsiteX3" fmla="*/ 7317720 w 7620105"/>
              <a:gd name="connsiteY3" fmla="*/ 0 h 483798"/>
              <a:gd name="connsiteX4" fmla="*/ 0 w 7620105"/>
              <a:gd name="connsiteY4" fmla="*/ 20159 h 483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0105" h="483798">
                <a:moveTo>
                  <a:pt x="0" y="20159"/>
                </a:moveTo>
                <a:lnTo>
                  <a:pt x="282226" y="483798"/>
                </a:lnTo>
                <a:lnTo>
                  <a:pt x="7620105" y="463640"/>
                </a:lnTo>
                <a:lnTo>
                  <a:pt x="7317720" y="0"/>
                </a:lnTo>
                <a:lnTo>
                  <a:pt x="0" y="20159"/>
                </a:lnTo>
                <a:close/>
              </a:path>
            </a:pathLst>
          </a:custGeom>
          <a:solidFill>
            <a:srgbClr val="FF8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4008" tIns="32004" rIns="64008" bIns="32004"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378024" y="1776677"/>
            <a:ext cx="1992313" cy="1323"/>
          </a:xfrm>
          <a:prstGeom prst="line">
            <a:avLst/>
          </a:prstGeom>
          <a:ln w="12700" cap="flat" cmpd="sng" algn="ctr">
            <a:solidFill>
              <a:srgbClr val="FF87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505274" y="1775354"/>
            <a:ext cx="6278563" cy="1323"/>
          </a:xfrm>
          <a:prstGeom prst="line">
            <a:avLst/>
          </a:prstGeom>
          <a:ln w="12700" cap="flat" cmpd="sng" algn="ctr">
            <a:solidFill>
              <a:srgbClr val="FF87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2457649" y="1821450"/>
            <a:ext cx="6326188" cy="550333"/>
          </a:xfrm>
          <a:prstGeom prst="rect">
            <a:avLst/>
          </a:prstGeom>
        </p:spPr>
        <p:txBody>
          <a:bodyPr vert="horz" lIns="64008" tIns="32004" rIns="64008" bIns="32004"/>
          <a:lstStyle>
            <a:lvl1pPr marL="0" indent="0">
              <a:buFontTx/>
              <a:buNone/>
              <a:defRPr sz="1500" b="1">
                <a:solidFill>
                  <a:srgbClr val="141313"/>
                </a:solidFill>
              </a:defRPr>
            </a:lvl1pPr>
            <a:lvl2pPr marL="0" indent="0">
              <a:buFontTx/>
              <a:buNone/>
              <a:defRPr sz="1500">
                <a:solidFill>
                  <a:srgbClr val="141313"/>
                </a:solidFill>
              </a:defRPr>
            </a:lvl2pPr>
            <a:lvl3pPr marL="0" indent="0">
              <a:buFontTx/>
              <a:buNone/>
              <a:defRPr sz="1500">
                <a:solidFill>
                  <a:srgbClr val="141313"/>
                </a:solidFill>
              </a:defRPr>
            </a:lvl3pPr>
            <a:lvl4pPr marL="0" indent="0">
              <a:buFontTx/>
              <a:buNone/>
              <a:defRPr sz="1500">
                <a:solidFill>
                  <a:srgbClr val="141313"/>
                </a:solidFill>
              </a:defRPr>
            </a:lvl4pPr>
            <a:lvl5pPr marL="0" indent="0">
              <a:buFontTx/>
              <a:buNone/>
              <a:defRPr sz="1500">
                <a:solidFill>
                  <a:srgbClr val="141313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Content_Photo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AAAFB9"/>
                </a:solidFill>
              </a:defRPr>
            </a:lvl1pPr>
          </a:lstStyle>
          <a:p>
            <a:fld id="{23E920C3-D147-47A9-BD6B-B7525AE8DF18}" type="datetimeFigureOut">
              <a:rPr lang="en-US" smtClean="0"/>
              <a:pPr/>
              <a:t>5/17/2017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AAAFB9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AAAFB9"/>
                </a:solidFill>
              </a:defRPr>
            </a:lvl1pPr>
          </a:lstStyle>
          <a:p>
            <a:fld id="{EE56679B-E644-40DE-87BF-42DF60EDD0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>
          <a:xfrm>
            <a:off x="314524" y="456721"/>
            <a:ext cx="7540578" cy="1312333"/>
          </a:xfrm>
          <a:prstGeom prst="rect">
            <a:avLst/>
          </a:prstGeom>
        </p:spPr>
        <p:txBody>
          <a:bodyPr lIns="64008" tIns="32004" rIns="64008" bIns="32004" anchor="t">
            <a:noAutofit/>
          </a:bodyPr>
          <a:lstStyle>
            <a:lvl1pPr algn="l">
              <a:lnSpc>
                <a:spcPts val="3808"/>
              </a:lnSpc>
              <a:defRPr sz="3800">
                <a:solidFill>
                  <a:srgbClr val="14131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3" hasCustomPrompt="1"/>
          </p:nvPr>
        </p:nvSpPr>
        <p:spPr>
          <a:xfrm>
            <a:off x="319286" y="1821651"/>
            <a:ext cx="1934964" cy="772583"/>
          </a:xfrm>
          <a:prstGeom prst="rect">
            <a:avLst/>
          </a:prstGeom>
        </p:spPr>
        <p:txBody>
          <a:bodyPr lIns="64008" tIns="32004" rIns="64008" bIns="32004">
            <a:noAutofit/>
          </a:bodyPr>
          <a:lstStyle>
            <a:lvl1pPr marL="0" indent="0">
              <a:spcBef>
                <a:spcPts val="0"/>
              </a:spcBef>
              <a:spcAft>
                <a:spcPts val="420"/>
              </a:spcAft>
              <a:buFontTx/>
              <a:buNone/>
              <a:defRPr sz="1500" b="1">
                <a:solidFill>
                  <a:srgbClr val="141313"/>
                </a:solidFill>
              </a:defRPr>
            </a:lvl1pPr>
            <a:lvl2pPr marL="364490" indent="-204470">
              <a:spcBef>
                <a:spcPts val="0"/>
              </a:spcBef>
              <a:spcAft>
                <a:spcPts val="420"/>
              </a:spcAft>
              <a:buFontTx/>
              <a:buNone/>
              <a:defRPr sz="1500">
                <a:solidFill>
                  <a:srgbClr val="141313"/>
                </a:solidFill>
              </a:defRPr>
            </a:lvl2pPr>
            <a:lvl3pPr marL="524510" indent="-160020">
              <a:spcBef>
                <a:spcPts val="0"/>
              </a:spcBef>
              <a:spcAft>
                <a:spcPts val="420"/>
              </a:spcAft>
              <a:buFontTx/>
              <a:buNone/>
              <a:defRPr sz="1500">
                <a:solidFill>
                  <a:srgbClr val="141313"/>
                </a:solidFill>
              </a:defRPr>
            </a:lvl3pPr>
            <a:lvl4pPr marL="720090" indent="-195580">
              <a:spcBef>
                <a:spcPts val="0"/>
              </a:spcBef>
              <a:spcAft>
                <a:spcPts val="420"/>
              </a:spcAft>
              <a:buFontTx/>
              <a:buNone/>
              <a:defRPr sz="1500">
                <a:solidFill>
                  <a:srgbClr val="141313"/>
                </a:solidFill>
              </a:defRPr>
            </a:lvl4pPr>
            <a:lvl5pPr marL="880110" indent="-160020">
              <a:spcBef>
                <a:spcPts val="0"/>
              </a:spcBef>
              <a:spcAft>
                <a:spcPts val="420"/>
              </a:spcAft>
              <a:buFontTx/>
              <a:buNone/>
              <a:defRPr sz="1500">
                <a:solidFill>
                  <a:srgbClr val="141313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Freeform 14"/>
          <p:cNvSpPr>
            <a:spLocks/>
          </p:cNvSpPr>
          <p:nvPr/>
        </p:nvSpPr>
        <p:spPr>
          <a:xfrm>
            <a:off x="378024" y="0"/>
            <a:ext cx="1106385" cy="70797"/>
          </a:xfrm>
          <a:custGeom>
            <a:avLst/>
            <a:gdLst>
              <a:gd name="connsiteX0" fmla="*/ 0 w 7620105"/>
              <a:gd name="connsiteY0" fmla="*/ 20159 h 483798"/>
              <a:gd name="connsiteX1" fmla="*/ 282226 w 7620105"/>
              <a:gd name="connsiteY1" fmla="*/ 483798 h 483798"/>
              <a:gd name="connsiteX2" fmla="*/ 7620105 w 7620105"/>
              <a:gd name="connsiteY2" fmla="*/ 463640 h 483798"/>
              <a:gd name="connsiteX3" fmla="*/ 7317720 w 7620105"/>
              <a:gd name="connsiteY3" fmla="*/ 0 h 483798"/>
              <a:gd name="connsiteX4" fmla="*/ 0 w 7620105"/>
              <a:gd name="connsiteY4" fmla="*/ 20159 h 483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0105" h="483798">
                <a:moveTo>
                  <a:pt x="0" y="20159"/>
                </a:moveTo>
                <a:lnTo>
                  <a:pt x="282226" y="483798"/>
                </a:lnTo>
                <a:lnTo>
                  <a:pt x="7620105" y="463640"/>
                </a:lnTo>
                <a:lnTo>
                  <a:pt x="7317720" y="0"/>
                </a:lnTo>
                <a:lnTo>
                  <a:pt x="0" y="20159"/>
                </a:lnTo>
                <a:close/>
              </a:path>
            </a:pathLst>
          </a:custGeom>
          <a:solidFill>
            <a:srgbClr val="FF8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4008" tIns="32004" rIns="64008" bIns="32004"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378024" y="1779294"/>
            <a:ext cx="1992313" cy="1323"/>
          </a:xfrm>
          <a:prstGeom prst="line">
            <a:avLst/>
          </a:prstGeom>
          <a:ln w="12700" cap="flat" cmpd="sng" algn="ctr">
            <a:solidFill>
              <a:srgbClr val="FF87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505274" y="1777970"/>
            <a:ext cx="6278563" cy="2647"/>
          </a:xfrm>
          <a:prstGeom prst="line">
            <a:avLst/>
          </a:prstGeom>
          <a:ln w="12700" cap="flat" cmpd="sng" algn="ctr">
            <a:solidFill>
              <a:srgbClr val="FF87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2457649" y="1821650"/>
            <a:ext cx="6326188" cy="550333"/>
          </a:xfrm>
          <a:prstGeom prst="rect">
            <a:avLst/>
          </a:prstGeom>
        </p:spPr>
        <p:txBody>
          <a:bodyPr vert="horz" lIns="64008" tIns="32004" rIns="64008" bIns="32004"/>
          <a:lstStyle>
            <a:lvl1pPr marL="0" indent="0">
              <a:buFontTx/>
              <a:buNone/>
              <a:defRPr sz="1500" b="1">
                <a:solidFill>
                  <a:srgbClr val="141313"/>
                </a:solidFill>
              </a:defRPr>
            </a:lvl1pPr>
            <a:lvl2pPr marL="0" indent="0">
              <a:buFontTx/>
              <a:buNone/>
              <a:defRPr sz="1500">
                <a:solidFill>
                  <a:srgbClr val="141313"/>
                </a:solidFill>
              </a:defRPr>
            </a:lvl2pPr>
            <a:lvl3pPr marL="0" indent="0">
              <a:buFontTx/>
              <a:buNone/>
              <a:defRPr sz="1500">
                <a:solidFill>
                  <a:srgbClr val="141313"/>
                </a:solidFill>
              </a:defRPr>
            </a:lvl3pPr>
            <a:lvl4pPr marL="0" indent="0">
              <a:buFontTx/>
              <a:buNone/>
              <a:defRPr sz="1500">
                <a:solidFill>
                  <a:srgbClr val="141313"/>
                </a:solidFill>
              </a:defRPr>
            </a:lvl4pPr>
            <a:lvl5pPr marL="0" indent="0">
              <a:buFontTx/>
              <a:buNone/>
              <a:defRPr sz="1500">
                <a:solidFill>
                  <a:srgbClr val="141313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5" hasCustomPrompt="1"/>
          </p:nvPr>
        </p:nvSpPr>
        <p:spPr>
          <a:xfrm>
            <a:off x="371061" y="2594233"/>
            <a:ext cx="2000250" cy="889000"/>
          </a:xfrm>
          <a:prstGeom prst="rect">
            <a:avLst/>
          </a:prstGeom>
          <a:solidFill>
            <a:srgbClr val="284563"/>
          </a:solidFill>
          <a:ln>
            <a:noFill/>
          </a:ln>
        </p:spPr>
        <p:txBody>
          <a:bodyPr vert="horz" lIns="64008" tIns="64008" rIns="64008" bIns="32004"/>
          <a:lstStyle>
            <a:lvl1pPr marL="80010" indent="0">
              <a:buFontTx/>
              <a:buNone/>
              <a:defRPr sz="1400">
                <a:solidFill>
                  <a:srgbClr val="FFFFFE"/>
                </a:solidFill>
              </a:defRPr>
            </a:lvl1pPr>
            <a:lvl2pPr>
              <a:buFontTx/>
              <a:buNone/>
              <a:defRPr sz="1300">
                <a:solidFill>
                  <a:srgbClr val="FFFFFE"/>
                </a:solidFill>
              </a:defRPr>
            </a:lvl2pPr>
            <a:lvl3pPr>
              <a:buFontTx/>
              <a:buNone/>
              <a:defRPr sz="1300">
                <a:solidFill>
                  <a:srgbClr val="FFFFFE"/>
                </a:solidFill>
              </a:defRPr>
            </a:lvl3pPr>
            <a:lvl4pPr>
              <a:buFontTx/>
              <a:buNone/>
              <a:defRPr sz="1300">
                <a:solidFill>
                  <a:srgbClr val="FFFFFE"/>
                </a:solidFill>
              </a:defRPr>
            </a:lvl4pPr>
            <a:lvl5pPr>
              <a:buFontTx/>
              <a:buNone/>
              <a:defRPr sz="1300">
                <a:solidFill>
                  <a:srgbClr val="FFFFFE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2457649" y="2594233"/>
            <a:ext cx="6326188" cy="889000"/>
          </a:xfrm>
          <a:prstGeom prst="rect">
            <a:avLst/>
          </a:prstGeom>
        </p:spPr>
        <p:txBody>
          <a:bodyPr vert="horz" lIns="64008" tIns="32004" rIns="64008" bIns="32004"/>
          <a:lstStyle>
            <a:lvl1pPr marL="124460" indent="-124460">
              <a:defRPr sz="1400">
                <a:solidFill>
                  <a:srgbClr val="141313"/>
                </a:solidFill>
              </a:defRPr>
            </a:lvl1pPr>
            <a:lvl2pPr>
              <a:defRPr sz="1400">
                <a:solidFill>
                  <a:srgbClr val="141313"/>
                </a:solidFill>
              </a:defRPr>
            </a:lvl2pPr>
            <a:lvl3pPr>
              <a:defRPr sz="1400">
                <a:solidFill>
                  <a:srgbClr val="141313"/>
                </a:solidFill>
              </a:defRPr>
            </a:lvl3pPr>
            <a:lvl4pPr>
              <a:defRPr sz="1400">
                <a:solidFill>
                  <a:srgbClr val="141313"/>
                </a:solidFill>
              </a:defRPr>
            </a:lvl4pPr>
            <a:lvl5pPr>
              <a:defRPr sz="1400">
                <a:solidFill>
                  <a:srgbClr val="141313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3" name="Text Placehold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371061" y="3610233"/>
            <a:ext cx="2000250" cy="889000"/>
          </a:xfrm>
          <a:prstGeom prst="rect">
            <a:avLst/>
          </a:prstGeom>
          <a:solidFill>
            <a:srgbClr val="284563"/>
          </a:solidFill>
          <a:ln>
            <a:noFill/>
          </a:ln>
        </p:spPr>
        <p:txBody>
          <a:bodyPr vert="horz" lIns="64008" tIns="64008" rIns="64008" bIns="32004"/>
          <a:lstStyle>
            <a:lvl1pPr marL="80010" indent="0">
              <a:buFontTx/>
              <a:buNone/>
              <a:defRPr sz="1400">
                <a:solidFill>
                  <a:srgbClr val="FFFFFE"/>
                </a:solidFill>
              </a:defRPr>
            </a:lvl1pPr>
            <a:lvl2pPr>
              <a:buFontTx/>
              <a:buNone/>
              <a:defRPr sz="1300">
                <a:solidFill>
                  <a:srgbClr val="FFFFFE"/>
                </a:solidFill>
              </a:defRPr>
            </a:lvl2pPr>
            <a:lvl3pPr>
              <a:buFontTx/>
              <a:buNone/>
              <a:defRPr sz="1300">
                <a:solidFill>
                  <a:srgbClr val="FFFFFE"/>
                </a:solidFill>
              </a:defRPr>
            </a:lvl3pPr>
            <a:lvl4pPr>
              <a:buFontTx/>
              <a:buNone/>
              <a:defRPr sz="1300">
                <a:solidFill>
                  <a:srgbClr val="FFFFFE"/>
                </a:solidFill>
              </a:defRPr>
            </a:lvl4pPr>
            <a:lvl5pPr>
              <a:buFontTx/>
              <a:buNone/>
              <a:defRPr sz="1300">
                <a:solidFill>
                  <a:srgbClr val="FFFFFE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4" name="Text Placeholder 21"/>
          <p:cNvSpPr>
            <a:spLocks noGrp="1"/>
          </p:cNvSpPr>
          <p:nvPr>
            <p:ph type="body" sz="quarter" idx="18" hasCustomPrompt="1"/>
          </p:nvPr>
        </p:nvSpPr>
        <p:spPr>
          <a:xfrm>
            <a:off x="2465586" y="3610233"/>
            <a:ext cx="6318250" cy="889000"/>
          </a:xfrm>
          <a:prstGeom prst="rect">
            <a:avLst/>
          </a:prstGeom>
        </p:spPr>
        <p:txBody>
          <a:bodyPr vert="horz" lIns="64008" tIns="32004" rIns="64008" bIns="32004"/>
          <a:lstStyle>
            <a:lvl1pPr marL="124460" indent="-124460">
              <a:defRPr sz="1400">
                <a:solidFill>
                  <a:srgbClr val="141313"/>
                </a:solidFill>
              </a:defRPr>
            </a:lvl1pPr>
            <a:lvl2pPr>
              <a:defRPr sz="1400">
                <a:solidFill>
                  <a:srgbClr val="141313"/>
                </a:solidFill>
              </a:defRPr>
            </a:lvl2pPr>
            <a:lvl3pPr>
              <a:defRPr sz="1400">
                <a:solidFill>
                  <a:srgbClr val="141313"/>
                </a:solidFill>
              </a:defRPr>
            </a:lvl3pPr>
            <a:lvl4pPr>
              <a:defRPr sz="1400">
                <a:solidFill>
                  <a:srgbClr val="141313"/>
                </a:solidFill>
              </a:defRPr>
            </a:lvl4pPr>
            <a:lvl5pPr>
              <a:defRPr sz="1400">
                <a:solidFill>
                  <a:srgbClr val="141313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5" name="Text Placeholder 18"/>
          <p:cNvSpPr>
            <a:spLocks noGrp="1"/>
          </p:cNvSpPr>
          <p:nvPr>
            <p:ph type="body" sz="quarter" idx="19" hasCustomPrompt="1"/>
          </p:nvPr>
        </p:nvSpPr>
        <p:spPr>
          <a:xfrm>
            <a:off x="371061" y="4622001"/>
            <a:ext cx="2000250" cy="889000"/>
          </a:xfrm>
          <a:prstGeom prst="rect">
            <a:avLst/>
          </a:prstGeom>
          <a:solidFill>
            <a:srgbClr val="284563"/>
          </a:solidFill>
          <a:ln>
            <a:noFill/>
          </a:ln>
        </p:spPr>
        <p:txBody>
          <a:bodyPr vert="horz" lIns="64008" tIns="64008" rIns="64008" bIns="32004"/>
          <a:lstStyle>
            <a:lvl1pPr marL="80010" indent="0">
              <a:buFontTx/>
              <a:buNone/>
              <a:defRPr sz="1400">
                <a:solidFill>
                  <a:srgbClr val="FFFFFE"/>
                </a:solidFill>
              </a:defRPr>
            </a:lvl1pPr>
            <a:lvl2pPr>
              <a:buFontTx/>
              <a:buNone/>
              <a:defRPr sz="1300">
                <a:solidFill>
                  <a:srgbClr val="FFFFFE"/>
                </a:solidFill>
              </a:defRPr>
            </a:lvl2pPr>
            <a:lvl3pPr>
              <a:buFontTx/>
              <a:buNone/>
              <a:defRPr sz="1300">
                <a:solidFill>
                  <a:srgbClr val="FFFFFE"/>
                </a:solidFill>
              </a:defRPr>
            </a:lvl3pPr>
            <a:lvl4pPr>
              <a:buFontTx/>
              <a:buNone/>
              <a:defRPr sz="1300">
                <a:solidFill>
                  <a:srgbClr val="FFFFFE"/>
                </a:solidFill>
              </a:defRPr>
            </a:lvl4pPr>
            <a:lvl5pPr>
              <a:buFontTx/>
              <a:buNone/>
              <a:defRPr sz="1300">
                <a:solidFill>
                  <a:srgbClr val="FFFFFE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6" name="Text Placeholder 21"/>
          <p:cNvSpPr>
            <a:spLocks noGrp="1"/>
          </p:cNvSpPr>
          <p:nvPr>
            <p:ph type="body" sz="quarter" idx="20" hasCustomPrompt="1"/>
          </p:nvPr>
        </p:nvSpPr>
        <p:spPr>
          <a:xfrm>
            <a:off x="2465586" y="4622001"/>
            <a:ext cx="6318250" cy="889000"/>
          </a:xfrm>
          <a:prstGeom prst="rect">
            <a:avLst/>
          </a:prstGeom>
        </p:spPr>
        <p:txBody>
          <a:bodyPr vert="horz" lIns="64008" tIns="32004" rIns="64008" bIns="32004"/>
          <a:lstStyle>
            <a:lvl1pPr marL="124460" indent="-124460">
              <a:defRPr sz="1400">
                <a:solidFill>
                  <a:srgbClr val="141313"/>
                </a:solidFill>
              </a:defRPr>
            </a:lvl1pPr>
            <a:lvl2pPr>
              <a:defRPr sz="1400">
                <a:solidFill>
                  <a:srgbClr val="141313"/>
                </a:solidFill>
              </a:defRPr>
            </a:lvl2pPr>
            <a:lvl3pPr>
              <a:defRPr sz="1400">
                <a:solidFill>
                  <a:srgbClr val="141313"/>
                </a:solidFill>
              </a:defRPr>
            </a:lvl3pPr>
            <a:lvl4pPr>
              <a:defRPr sz="1400">
                <a:solidFill>
                  <a:srgbClr val="141313"/>
                </a:solidFill>
              </a:defRPr>
            </a:lvl4pPr>
            <a:lvl5pPr>
              <a:defRPr sz="1400">
                <a:solidFill>
                  <a:srgbClr val="141313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ontent_Photo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505273" y="1775354"/>
            <a:ext cx="6271698" cy="440531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4008" tIns="32004" rIns="64008" bIns="32004"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AAAFB9"/>
                </a:solidFill>
              </a:defRPr>
            </a:lvl1pPr>
          </a:lstStyle>
          <a:p>
            <a:fld id="{23E920C3-D147-47A9-BD6B-B7525AE8DF18}" type="datetimeFigureOut">
              <a:rPr lang="en-US" smtClean="0"/>
              <a:pPr/>
              <a:t>5/17/2017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AAAFB9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AAAFB9"/>
                </a:solidFill>
              </a:defRPr>
            </a:lvl1pPr>
          </a:lstStyle>
          <a:p>
            <a:fld id="{EE56679B-E644-40DE-87BF-42DF60EDD0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>
          <a:xfrm>
            <a:off x="309545" y="454717"/>
            <a:ext cx="7511751" cy="1320637"/>
          </a:xfrm>
          <a:prstGeom prst="rect">
            <a:avLst/>
          </a:prstGeom>
        </p:spPr>
        <p:txBody>
          <a:bodyPr lIns="64008" tIns="32004" rIns="64008" bIns="32004" anchor="t">
            <a:noAutofit/>
          </a:bodyPr>
          <a:lstStyle>
            <a:lvl1pPr algn="l">
              <a:lnSpc>
                <a:spcPts val="3808"/>
              </a:lnSpc>
              <a:defRPr sz="3800">
                <a:solidFill>
                  <a:srgbClr val="14131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3" hasCustomPrompt="1"/>
          </p:nvPr>
        </p:nvSpPr>
        <p:spPr>
          <a:xfrm>
            <a:off x="319286" y="2570267"/>
            <a:ext cx="2074863" cy="2692399"/>
          </a:xfrm>
          <a:prstGeom prst="rect">
            <a:avLst/>
          </a:prstGeom>
        </p:spPr>
        <p:txBody>
          <a:bodyPr lIns="64008" tIns="32004" rIns="64008" bIns="32004">
            <a:noAutofit/>
          </a:bodyPr>
          <a:lstStyle>
            <a:lvl1pPr marL="0" indent="0">
              <a:spcBef>
                <a:spcPts val="0"/>
              </a:spcBef>
              <a:spcAft>
                <a:spcPts val="420"/>
              </a:spcAft>
              <a:buFontTx/>
              <a:buNone/>
              <a:defRPr sz="1500">
                <a:solidFill>
                  <a:srgbClr val="141313"/>
                </a:solidFill>
              </a:defRPr>
            </a:lvl1pPr>
            <a:lvl2pPr marL="364490" indent="-204470">
              <a:spcBef>
                <a:spcPts val="0"/>
              </a:spcBef>
              <a:spcAft>
                <a:spcPts val="420"/>
              </a:spcAft>
              <a:buFontTx/>
              <a:buNone/>
              <a:defRPr sz="1500">
                <a:solidFill>
                  <a:srgbClr val="141313"/>
                </a:solidFill>
              </a:defRPr>
            </a:lvl2pPr>
            <a:lvl3pPr marL="524510" indent="-160020">
              <a:spcBef>
                <a:spcPts val="0"/>
              </a:spcBef>
              <a:spcAft>
                <a:spcPts val="420"/>
              </a:spcAft>
              <a:buFontTx/>
              <a:buNone/>
              <a:defRPr sz="1500">
                <a:solidFill>
                  <a:srgbClr val="141313"/>
                </a:solidFill>
              </a:defRPr>
            </a:lvl3pPr>
            <a:lvl4pPr marL="720090" indent="-195580">
              <a:spcBef>
                <a:spcPts val="0"/>
              </a:spcBef>
              <a:spcAft>
                <a:spcPts val="420"/>
              </a:spcAft>
              <a:buFontTx/>
              <a:buNone/>
              <a:defRPr sz="1500">
                <a:solidFill>
                  <a:srgbClr val="141313"/>
                </a:solidFill>
              </a:defRPr>
            </a:lvl4pPr>
            <a:lvl5pPr marL="880110" indent="-160020">
              <a:spcBef>
                <a:spcPts val="0"/>
              </a:spcBef>
              <a:spcAft>
                <a:spcPts val="420"/>
              </a:spcAft>
              <a:buFontTx/>
              <a:buNone/>
              <a:defRPr sz="1500">
                <a:solidFill>
                  <a:srgbClr val="141313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2461" y="1821450"/>
            <a:ext cx="2071688" cy="740833"/>
          </a:xfrm>
          <a:prstGeom prst="rect">
            <a:avLst/>
          </a:prstGeom>
        </p:spPr>
        <p:txBody>
          <a:bodyPr lIns="64008" tIns="32004" rIns="64008" bIns="32004">
            <a:noAutofit/>
          </a:bodyPr>
          <a:lstStyle>
            <a:lvl1pPr marL="0" indent="0" algn="l">
              <a:buNone/>
              <a:defRPr sz="1500" b="1">
                <a:solidFill>
                  <a:srgbClr val="141313"/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5" name="Freeform 14"/>
          <p:cNvSpPr>
            <a:spLocks/>
          </p:cNvSpPr>
          <p:nvPr/>
        </p:nvSpPr>
        <p:spPr>
          <a:xfrm>
            <a:off x="378024" y="0"/>
            <a:ext cx="1106385" cy="70797"/>
          </a:xfrm>
          <a:custGeom>
            <a:avLst/>
            <a:gdLst>
              <a:gd name="connsiteX0" fmla="*/ 0 w 7620105"/>
              <a:gd name="connsiteY0" fmla="*/ 20159 h 483798"/>
              <a:gd name="connsiteX1" fmla="*/ 282226 w 7620105"/>
              <a:gd name="connsiteY1" fmla="*/ 483798 h 483798"/>
              <a:gd name="connsiteX2" fmla="*/ 7620105 w 7620105"/>
              <a:gd name="connsiteY2" fmla="*/ 463640 h 483798"/>
              <a:gd name="connsiteX3" fmla="*/ 7317720 w 7620105"/>
              <a:gd name="connsiteY3" fmla="*/ 0 h 483798"/>
              <a:gd name="connsiteX4" fmla="*/ 0 w 7620105"/>
              <a:gd name="connsiteY4" fmla="*/ 20159 h 483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0105" h="483798">
                <a:moveTo>
                  <a:pt x="0" y="20159"/>
                </a:moveTo>
                <a:lnTo>
                  <a:pt x="282226" y="483798"/>
                </a:lnTo>
                <a:lnTo>
                  <a:pt x="7620105" y="463640"/>
                </a:lnTo>
                <a:lnTo>
                  <a:pt x="7317720" y="0"/>
                </a:lnTo>
                <a:lnTo>
                  <a:pt x="0" y="20159"/>
                </a:lnTo>
                <a:close/>
              </a:path>
            </a:pathLst>
          </a:custGeom>
          <a:solidFill>
            <a:srgbClr val="FF8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4008" tIns="32004" rIns="64008" bIns="32004"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378024" y="1776677"/>
            <a:ext cx="1992313" cy="1323"/>
          </a:xfrm>
          <a:prstGeom prst="line">
            <a:avLst/>
          </a:prstGeom>
          <a:ln w="12700" cap="flat" cmpd="sng" algn="ctr">
            <a:solidFill>
              <a:srgbClr val="FF87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2568774" y="1821450"/>
            <a:ext cx="5075039" cy="550333"/>
          </a:xfrm>
          <a:prstGeom prst="rect">
            <a:avLst/>
          </a:prstGeom>
        </p:spPr>
        <p:txBody>
          <a:bodyPr vert="horz" lIns="64008" tIns="32004" rIns="64008" bIns="32004"/>
          <a:lstStyle>
            <a:lvl1pPr marL="0" indent="0">
              <a:buFontTx/>
              <a:buNone/>
              <a:defRPr sz="1500" b="1">
                <a:solidFill>
                  <a:srgbClr val="FFFFFE"/>
                </a:solidFill>
              </a:defRPr>
            </a:lvl1pPr>
            <a:lvl2pPr marL="0" indent="0">
              <a:buFontTx/>
              <a:buNone/>
              <a:defRPr sz="1500">
                <a:solidFill>
                  <a:srgbClr val="141313"/>
                </a:solidFill>
              </a:defRPr>
            </a:lvl2pPr>
            <a:lvl3pPr marL="0" indent="0">
              <a:buFontTx/>
              <a:buNone/>
              <a:defRPr sz="1500">
                <a:solidFill>
                  <a:srgbClr val="141313"/>
                </a:solidFill>
              </a:defRPr>
            </a:lvl3pPr>
            <a:lvl4pPr marL="0" indent="0">
              <a:buFontTx/>
              <a:buNone/>
              <a:defRPr sz="1500">
                <a:solidFill>
                  <a:srgbClr val="141313"/>
                </a:solidFill>
              </a:defRPr>
            </a:lvl4pPr>
            <a:lvl5pPr marL="0" indent="0">
              <a:buFontTx/>
              <a:buNone/>
              <a:defRPr sz="1500">
                <a:solidFill>
                  <a:srgbClr val="141313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Content_Photo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AAAFB9"/>
                </a:solidFill>
              </a:defRPr>
            </a:lvl1pPr>
          </a:lstStyle>
          <a:p>
            <a:fld id="{23E920C3-D147-47A9-BD6B-B7525AE8DF18}" type="datetimeFigureOut">
              <a:rPr lang="en-US" smtClean="0"/>
              <a:pPr/>
              <a:t>5/17/2017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AAAFB9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AAAFB9"/>
                </a:solidFill>
              </a:defRPr>
            </a:lvl1pPr>
          </a:lstStyle>
          <a:p>
            <a:fld id="{EE56679B-E644-40DE-87BF-42DF60EDD0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>
          <a:xfrm>
            <a:off x="309545" y="454717"/>
            <a:ext cx="7525678" cy="1317990"/>
          </a:xfrm>
          <a:prstGeom prst="rect">
            <a:avLst/>
          </a:prstGeom>
        </p:spPr>
        <p:txBody>
          <a:bodyPr lIns="64008" tIns="32004" rIns="64008" bIns="32004" anchor="t">
            <a:noAutofit/>
          </a:bodyPr>
          <a:lstStyle>
            <a:lvl1pPr algn="l">
              <a:lnSpc>
                <a:spcPts val="3808"/>
              </a:lnSpc>
              <a:defRPr sz="3800">
                <a:solidFill>
                  <a:srgbClr val="14131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3" hasCustomPrompt="1"/>
          </p:nvPr>
        </p:nvSpPr>
        <p:spPr>
          <a:xfrm>
            <a:off x="319286" y="2562283"/>
            <a:ext cx="2807968" cy="3418417"/>
          </a:xfrm>
          <a:prstGeom prst="rect">
            <a:avLst/>
          </a:prstGeom>
        </p:spPr>
        <p:txBody>
          <a:bodyPr lIns="64008" tIns="32004" rIns="64008" bIns="32004">
            <a:noAutofit/>
          </a:bodyPr>
          <a:lstStyle>
            <a:lvl1pPr marL="0" indent="0">
              <a:spcBef>
                <a:spcPts val="0"/>
              </a:spcBef>
              <a:spcAft>
                <a:spcPts val="420"/>
              </a:spcAft>
              <a:buFontTx/>
              <a:buNone/>
              <a:defRPr sz="1500">
                <a:solidFill>
                  <a:srgbClr val="141313"/>
                </a:solidFill>
              </a:defRPr>
            </a:lvl1pPr>
            <a:lvl2pPr marL="364490" indent="-204470">
              <a:spcBef>
                <a:spcPts val="0"/>
              </a:spcBef>
              <a:spcAft>
                <a:spcPts val="420"/>
              </a:spcAft>
              <a:buFontTx/>
              <a:buNone/>
              <a:defRPr sz="1500">
                <a:solidFill>
                  <a:srgbClr val="141313"/>
                </a:solidFill>
              </a:defRPr>
            </a:lvl2pPr>
            <a:lvl3pPr marL="524510" indent="-160020">
              <a:spcBef>
                <a:spcPts val="0"/>
              </a:spcBef>
              <a:spcAft>
                <a:spcPts val="420"/>
              </a:spcAft>
              <a:buFontTx/>
              <a:buNone/>
              <a:defRPr sz="1500">
                <a:solidFill>
                  <a:srgbClr val="141313"/>
                </a:solidFill>
              </a:defRPr>
            </a:lvl3pPr>
            <a:lvl4pPr marL="720090" indent="-195580">
              <a:spcBef>
                <a:spcPts val="0"/>
              </a:spcBef>
              <a:spcAft>
                <a:spcPts val="420"/>
              </a:spcAft>
              <a:buFontTx/>
              <a:buNone/>
              <a:defRPr sz="1500">
                <a:solidFill>
                  <a:srgbClr val="141313"/>
                </a:solidFill>
              </a:defRPr>
            </a:lvl4pPr>
            <a:lvl5pPr marL="880110" indent="-160020">
              <a:spcBef>
                <a:spcPts val="0"/>
              </a:spcBef>
              <a:spcAft>
                <a:spcPts val="420"/>
              </a:spcAft>
              <a:buFontTx/>
              <a:buNone/>
              <a:defRPr sz="1500">
                <a:solidFill>
                  <a:srgbClr val="141313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2461" y="1821450"/>
            <a:ext cx="2804793" cy="740833"/>
          </a:xfrm>
          <a:prstGeom prst="rect">
            <a:avLst/>
          </a:prstGeom>
        </p:spPr>
        <p:txBody>
          <a:bodyPr lIns="64008" tIns="32004" rIns="64008" bIns="32004">
            <a:noAutofit/>
          </a:bodyPr>
          <a:lstStyle>
            <a:lvl1pPr marL="0" indent="0" algn="l">
              <a:buNone/>
              <a:defRPr sz="1500" b="1">
                <a:solidFill>
                  <a:srgbClr val="141313"/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5" name="Freeform 14"/>
          <p:cNvSpPr>
            <a:spLocks/>
          </p:cNvSpPr>
          <p:nvPr/>
        </p:nvSpPr>
        <p:spPr>
          <a:xfrm>
            <a:off x="378024" y="0"/>
            <a:ext cx="1106385" cy="70797"/>
          </a:xfrm>
          <a:custGeom>
            <a:avLst/>
            <a:gdLst>
              <a:gd name="connsiteX0" fmla="*/ 0 w 7620105"/>
              <a:gd name="connsiteY0" fmla="*/ 20159 h 483798"/>
              <a:gd name="connsiteX1" fmla="*/ 282226 w 7620105"/>
              <a:gd name="connsiteY1" fmla="*/ 483798 h 483798"/>
              <a:gd name="connsiteX2" fmla="*/ 7620105 w 7620105"/>
              <a:gd name="connsiteY2" fmla="*/ 463640 h 483798"/>
              <a:gd name="connsiteX3" fmla="*/ 7317720 w 7620105"/>
              <a:gd name="connsiteY3" fmla="*/ 0 h 483798"/>
              <a:gd name="connsiteX4" fmla="*/ 0 w 7620105"/>
              <a:gd name="connsiteY4" fmla="*/ 20159 h 483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0105" h="483798">
                <a:moveTo>
                  <a:pt x="0" y="20159"/>
                </a:moveTo>
                <a:lnTo>
                  <a:pt x="282226" y="483798"/>
                </a:lnTo>
                <a:lnTo>
                  <a:pt x="7620105" y="463640"/>
                </a:lnTo>
                <a:lnTo>
                  <a:pt x="7317720" y="0"/>
                </a:lnTo>
                <a:lnTo>
                  <a:pt x="0" y="20159"/>
                </a:lnTo>
                <a:close/>
              </a:path>
            </a:pathLst>
          </a:custGeom>
          <a:solidFill>
            <a:srgbClr val="FF8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4008" tIns="32004" rIns="64008" bIns="32004"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378026" y="1775354"/>
            <a:ext cx="2725415" cy="1323"/>
          </a:xfrm>
          <a:prstGeom prst="line">
            <a:avLst/>
          </a:prstGeom>
          <a:ln w="12700" cap="flat" cmpd="sng" algn="ctr">
            <a:solidFill>
              <a:srgbClr val="FF87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3158098" y="1821450"/>
            <a:ext cx="2786895" cy="740833"/>
          </a:xfrm>
          <a:prstGeom prst="rect">
            <a:avLst/>
          </a:prstGeom>
        </p:spPr>
        <p:txBody>
          <a:bodyPr vert="horz" lIns="64008" tIns="32004" rIns="64008" bIns="32004"/>
          <a:lstStyle>
            <a:lvl1pPr marL="0" indent="0">
              <a:buFontTx/>
              <a:buNone/>
              <a:defRPr sz="1500" b="1">
                <a:solidFill>
                  <a:srgbClr val="141313"/>
                </a:solidFill>
              </a:defRPr>
            </a:lvl1pPr>
            <a:lvl2pPr marL="0" indent="0">
              <a:buFontTx/>
              <a:buNone/>
              <a:defRPr sz="1500">
                <a:solidFill>
                  <a:srgbClr val="141313"/>
                </a:solidFill>
              </a:defRPr>
            </a:lvl2pPr>
            <a:lvl3pPr marL="0" indent="0">
              <a:buFontTx/>
              <a:buNone/>
              <a:defRPr sz="1500">
                <a:solidFill>
                  <a:srgbClr val="141313"/>
                </a:solidFill>
              </a:defRPr>
            </a:lvl3pPr>
            <a:lvl4pPr marL="0" indent="0">
              <a:buFontTx/>
              <a:buNone/>
              <a:defRPr sz="1500">
                <a:solidFill>
                  <a:srgbClr val="141313"/>
                </a:solidFill>
              </a:defRPr>
            </a:lvl4pPr>
            <a:lvl5pPr marL="0" indent="0">
              <a:buFontTx/>
              <a:buNone/>
              <a:defRPr sz="1500">
                <a:solidFill>
                  <a:srgbClr val="141313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5" hasCustomPrompt="1"/>
          </p:nvPr>
        </p:nvSpPr>
        <p:spPr>
          <a:xfrm>
            <a:off x="5986771" y="1821450"/>
            <a:ext cx="2797065" cy="740833"/>
          </a:xfrm>
          <a:prstGeom prst="rect">
            <a:avLst/>
          </a:prstGeom>
        </p:spPr>
        <p:txBody>
          <a:bodyPr vert="horz" lIns="64008" tIns="32004" rIns="64008" bIns="32004"/>
          <a:lstStyle>
            <a:lvl1pPr marL="0" indent="0">
              <a:buFontTx/>
              <a:buNone/>
              <a:defRPr sz="1500" b="1">
                <a:solidFill>
                  <a:srgbClr val="141313"/>
                </a:solidFill>
              </a:defRPr>
            </a:lvl1pPr>
            <a:lvl2pPr marL="0" indent="0">
              <a:buFontTx/>
              <a:buNone/>
              <a:defRPr sz="1500" b="1">
                <a:solidFill>
                  <a:srgbClr val="141313"/>
                </a:solidFill>
              </a:defRPr>
            </a:lvl2pPr>
            <a:lvl3pPr marL="0" indent="0">
              <a:buFontTx/>
              <a:buNone/>
              <a:defRPr sz="1500" b="1">
                <a:solidFill>
                  <a:srgbClr val="141313"/>
                </a:solidFill>
              </a:defRPr>
            </a:lvl3pPr>
            <a:lvl4pPr marL="0" indent="0">
              <a:buFontTx/>
              <a:buNone/>
              <a:defRPr sz="1500" b="1">
                <a:solidFill>
                  <a:srgbClr val="141313"/>
                </a:solidFill>
              </a:defRPr>
            </a:lvl4pPr>
            <a:lvl5pPr marL="0" indent="0">
              <a:buFontTx/>
              <a:buNone/>
              <a:defRPr sz="1500" b="1">
                <a:solidFill>
                  <a:srgbClr val="141313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6" hasCustomPrompt="1"/>
          </p:nvPr>
        </p:nvSpPr>
        <p:spPr>
          <a:xfrm>
            <a:off x="3158098" y="2562283"/>
            <a:ext cx="2786895" cy="3418417"/>
          </a:xfrm>
          <a:prstGeom prst="rect">
            <a:avLst/>
          </a:prstGeom>
        </p:spPr>
        <p:txBody>
          <a:bodyPr vert="horz" lIns="64008" tIns="32004" rIns="64008" bIns="32004"/>
          <a:lstStyle>
            <a:lvl1pPr marL="0" indent="0">
              <a:buFontTx/>
              <a:buNone/>
              <a:defRPr sz="1500">
                <a:solidFill>
                  <a:srgbClr val="141313"/>
                </a:solidFill>
              </a:defRPr>
            </a:lvl1pPr>
            <a:lvl2pPr marL="0" indent="0">
              <a:buFontTx/>
              <a:buNone/>
              <a:defRPr sz="1500">
                <a:solidFill>
                  <a:srgbClr val="141313"/>
                </a:solidFill>
              </a:defRPr>
            </a:lvl2pPr>
            <a:lvl3pPr marL="0" indent="0">
              <a:buFontTx/>
              <a:buNone/>
              <a:defRPr sz="1500">
                <a:solidFill>
                  <a:srgbClr val="141313"/>
                </a:solidFill>
              </a:defRPr>
            </a:lvl3pPr>
            <a:lvl4pPr marL="0" indent="0">
              <a:buFontTx/>
              <a:buNone/>
              <a:defRPr sz="1500">
                <a:solidFill>
                  <a:srgbClr val="141313"/>
                </a:solidFill>
              </a:defRPr>
            </a:lvl4pPr>
            <a:lvl5pPr marL="0" indent="0">
              <a:buFontTx/>
              <a:buNone/>
              <a:defRPr sz="1500">
                <a:solidFill>
                  <a:srgbClr val="141313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7" hasCustomPrompt="1"/>
          </p:nvPr>
        </p:nvSpPr>
        <p:spPr>
          <a:xfrm>
            <a:off x="5986770" y="2562283"/>
            <a:ext cx="2797066" cy="3418417"/>
          </a:xfrm>
          <a:prstGeom prst="rect">
            <a:avLst/>
          </a:prstGeom>
        </p:spPr>
        <p:txBody>
          <a:bodyPr vert="horz" lIns="64008" tIns="32004" rIns="64008" bIns="32004"/>
          <a:lstStyle>
            <a:lvl1pPr marL="0" indent="0">
              <a:buFontTx/>
              <a:buNone/>
              <a:defRPr sz="1500">
                <a:solidFill>
                  <a:srgbClr val="141313"/>
                </a:solidFill>
              </a:defRPr>
            </a:lvl1pPr>
            <a:lvl2pPr marL="0" indent="0">
              <a:buFontTx/>
              <a:buNone/>
              <a:defRPr sz="1500">
                <a:solidFill>
                  <a:srgbClr val="141313"/>
                </a:solidFill>
              </a:defRPr>
            </a:lvl2pPr>
            <a:lvl3pPr marL="0" indent="0">
              <a:buFontTx/>
              <a:buNone/>
              <a:defRPr sz="1500">
                <a:solidFill>
                  <a:srgbClr val="141313"/>
                </a:solidFill>
              </a:defRPr>
            </a:lvl3pPr>
            <a:lvl4pPr marL="0" indent="0">
              <a:buFontTx/>
              <a:buNone/>
              <a:defRPr sz="1500">
                <a:solidFill>
                  <a:srgbClr val="141313"/>
                </a:solidFill>
              </a:defRPr>
            </a:lvl4pPr>
            <a:lvl5pPr marL="0" indent="0">
              <a:buFontTx/>
              <a:buNone/>
              <a:defRPr sz="1500">
                <a:solidFill>
                  <a:srgbClr val="141313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3219577" y="1774030"/>
            <a:ext cx="2725415" cy="1323"/>
          </a:xfrm>
          <a:prstGeom prst="line">
            <a:avLst/>
          </a:prstGeom>
          <a:ln w="12700" cap="flat" cmpd="sng" algn="ctr">
            <a:solidFill>
              <a:srgbClr val="FF87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6058421" y="1772707"/>
            <a:ext cx="2725415" cy="1323"/>
          </a:xfrm>
          <a:prstGeom prst="line">
            <a:avLst/>
          </a:prstGeom>
          <a:ln w="12700" cap="flat" cmpd="sng" algn="ctr">
            <a:solidFill>
              <a:srgbClr val="FF87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Content_Photo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AAAFB9"/>
                </a:solidFill>
              </a:defRPr>
            </a:lvl1pPr>
          </a:lstStyle>
          <a:p>
            <a:fld id="{23E920C3-D147-47A9-BD6B-B7525AE8DF18}" type="datetimeFigureOut">
              <a:rPr lang="en-US" smtClean="0"/>
              <a:pPr/>
              <a:t>5/17/2017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AAAFB9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AAAFB9"/>
                </a:solidFill>
              </a:defRPr>
            </a:lvl1pPr>
          </a:lstStyle>
          <a:p>
            <a:fld id="{EE56679B-E644-40DE-87BF-42DF60EDD0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>
          <a:xfrm>
            <a:off x="309545" y="454717"/>
            <a:ext cx="7525678" cy="1317990"/>
          </a:xfrm>
          <a:prstGeom prst="rect">
            <a:avLst/>
          </a:prstGeom>
        </p:spPr>
        <p:txBody>
          <a:bodyPr lIns="64008" tIns="32004" rIns="64008" bIns="32004" anchor="t">
            <a:noAutofit/>
          </a:bodyPr>
          <a:lstStyle>
            <a:lvl1pPr algn="l">
              <a:lnSpc>
                <a:spcPts val="3808"/>
              </a:lnSpc>
              <a:defRPr sz="3800">
                <a:solidFill>
                  <a:srgbClr val="14131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3" hasCustomPrompt="1"/>
          </p:nvPr>
        </p:nvSpPr>
        <p:spPr>
          <a:xfrm>
            <a:off x="319286" y="2562283"/>
            <a:ext cx="2807968" cy="3418417"/>
          </a:xfrm>
          <a:prstGeom prst="rect">
            <a:avLst/>
          </a:prstGeom>
        </p:spPr>
        <p:txBody>
          <a:bodyPr lIns="64008" tIns="32004" rIns="64008" bIns="32004">
            <a:noAutofit/>
          </a:bodyPr>
          <a:lstStyle>
            <a:lvl1pPr marL="0" indent="0">
              <a:spcBef>
                <a:spcPts val="0"/>
              </a:spcBef>
              <a:spcAft>
                <a:spcPts val="420"/>
              </a:spcAft>
              <a:buFontTx/>
              <a:buNone/>
              <a:defRPr sz="1500">
                <a:solidFill>
                  <a:srgbClr val="141313"/>
                </a:solidFill>
              </a:defRPr>
            </a:lvl1pPr>
            <a:lvl2pPr marL="364490" indent="-204470">
              <a:spcBef>
                <a:spcPts val="0"/>
              </a:spcBef>
              <a:spcAft>
                <a:spcPts val="420"/>
              </a:spcAft>
              <a:buFontTx/>
              <a:buNone/>
              <a:defRPr sz="1500">
                <a:solidFill>
                  <a:srgbClr val="141313"/>
                </a:solidFill>
              </a:defRPr>
            </a:lvl2pPr>
            <a:lvl3pPr marL="524510" indent="-160020">
              <a:spcBef>
                <a:spcPts val="0"/>
              </a:spcBef>
              <a:spcAft>
                <a:spcPts val="420"/>
              </a:spcAft>
              <a:buFontTx/>
              <a:buNone/>
              <a:defRPr sz="1500">
                <a:solidFill>
                  <a:srgbClr val="141313"/>
                </a:solidFill>
              </a:defRPr>
            </a:lvl3pPr>
            <a:lvl4pPr marL="720090" indent="-195580">
              <a:spcBef>
                <a:spcPts val="0"/>
              </a:spcBef>
              <a:spcAft>
                <a:spcPts val="420"/>
              </a:spcAft>
              <a:buFontTx/>
              <a:buNone/>
              <a:defRPr sz="1500">
                <a:solidFill>
                  <a:srgbClr val="141313"/>
                </a:solidFill>
              </a:defRPr>
            </a:lvl4pPr>
            <a:lvl5pPr marL="880110" indent="-160020">
              <a:spcBef>
                <a:spcPts val="0"/>
              </a:spcBef>
              <a:spcAft>
                <a:spcPts val="420"/>
              </a:spcAft>
              <a:buFontTx/>
              <a:buNone/>
              <a:defRPr sz="1500">
                <a:solidFill>
                  <a:srgbClr val="141313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2461" y="1821450"/>
            <a:ext cx="2804793" cy="740833"/>
          </a:xfrm>
          <a:prstGeom prst="rect">
            <a:avLst/>
          </a:prstGeom>
        </p:spPr>
        <p:txBody>
          <a:bodyPr lIns="64008" tIns="32004" rIns="64008" bIns="32004">
            <a:noAutofit/>
          </a:bodyPr>
          <a:lstStyle>
            <a:lvl1pPr marL="0" indent="0" algn="l">
              <a:buNone/>
              <a:defRPr sz="1500" b="1">
                <a:solidFill>
                  <a:srgbClr val="141313"/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5" name="Freeform 14"/>
          <p:cNvSpPr>
            <a:spLocks/>
          </p:cNvSpPr>
          <p:nvPr/>
        </p:nvSpPr>
        <p:spPr>
          <a:xfrm>
            <a:off x="378024" y="0"/>
            <a:ext cx="1106385" cy="70797"/>
          </a:xfrm>
          <a:custGeom>
            <a:avLst/>
            <a:gdLst>
              <a:gd name="connsiteX0" fmla="*/ 0 w 7620105"/>
              <a:gd name="connsiteY0" fmla="*/ 20159 h 483798"/>
              <a:gd name="connsiteX1" fmla="*/ 282226 w 7620105"/>
              <a:gd name="connsiteY1" fmla="*/ 483798 h 483798"/>
              <a:gd name="connsiteX2" fmla="*/ 7620105 w 7620105"/>
              <a:gd name="connsiteY2" fmla="*/ 463640 h 483798"/>
              <a:gd name="connsiteX3" fmla="*/ 7317720 w 7620105"/>
              <a:gd name="connsiteY3" fmla="*/ 0 h 483798"/>
              <a:gd name="connsiteX4" fmla="*/ 0 w 7620105"/>
              <a:gd name="connsiteY4" fmla="*/ 20159 h 483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0105" h="483798">
                <a:moveTo>
                  <a:pt x="0" y="20159"/>
                </a:moveTo>
                <a:lnTo>
                  <a:pt x="282226" y="483798"/>
                </a:lnTo>
                <a:lnTo>
                  <a:pt x="7620105" y="463640"/>
                </a:lnTo>
                <a:lnTo>
                  <a:pt x="7317720" y="0"/>
                </a:lnTo>
                <a:lnTo>
                  <a:pt x="0" y="20159"/>
                </a:lnTo>
                <a:close/>
              </a:path>
            </a:pathLst>
          </a:custGeom>
          <a:solidFill>
            <a:srgbClr val="FF8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4008" tIns="32004" rIns="64008" bIns="32004"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378026" y="1775354"/>
            <a:ext cx="2725415" cy="1323"/>
          </a:xfrm>
          <a:prstGeom prst="line">
            <a:avLst/>
          </a:prstGeom>
          <a:ln w="12700" cap="flat" cmpd="sng" algn="ctr">
            <a:solidFill>
              <a:srgbClr val="FF87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3158098" y="1821450"/>
            <a:ext cx="2786895" cy="740833"/>
          </a:xfrm>
          <a:prstGeom prst="rect">
            <a:avLst/>
          </a:prstGeom>
        </p:spPr>
        <p:txBody>
          <a:bodyPr vert="horz" lIns="64008" tIns="32004" rIns="64008" bIns="32004"/>
          <a:lstStyle>
            <a:lvl1pPr marL="0" indent="0">
              <a:buFontTx/>
              <a:buNone/>
              <a:defRPr sz="1500" b="1">
                <a:solidFill>
                  <a:schemeClr val="accent1"/>
                </a:solidFill>
              </a:defRPr>
            </a:lvl1pPr>
            <a:lvl2pPr marL="0" indent="0">
              <a:buFontTx/>
              <a:buNone/>
              <a:defRPr sz="1500">
                <a:solidFill>
                  <a:srgbClr val="141313"/>
                </a:solidFill>
              </a:defRPr>
            </a:lvl2pPr>
            <a:lvl3pPr marL="0" indent="0">
              <a:buFontTx/>
              <a:buNone/>
              <a:defRPr sz="1500">
                <a:solidFill>
                  <a:srgbClr val="141313"/>
                </a:solidFill>
              </a:defRPr>
            </a:lvl3pPr>
            <a:lvl4pPr marL="0" indent="0">
              <a:buFontTx/>
              <a:buNone/>
              <a:defRPr sz="1500">
                <a:solidFill>
                  <a:srgbClr val="141313"/>
                </a:solidFill>
              </a:defRPr>
            </a:lvl4pPr>
            <a:lvl5pPr marL="0" indent="0">
              <a:buFontTx/>
              <a:buNone/>
              <a:defRPr sz="1500">
                <a:solidFill>
                  <a:srgbClr val="141313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5" hasCustomPrompt="1"/>
          </p:nvPr>
        </p:nvSpPr>
        <p:spPr>
          <a:xfrm>
            <a:off x="5986771" y="1821450"/>
            <a:ext cx="2797065" cy="740833"/>
          </a:xfrm>
          <a:prstGeom prst="rect">
            <a:avLst/>
          </a:prstGeom>
        </p:spPr>
        <p:txBody>
          <a:bodyPr vert="horz" lIns="64008" tIns="32004" rIns="64008" bIns="32004"/>
          <a:lstStyle>
            <a:lvl1pPr marL="0" indent="0">
              <a:buFontTx/>
              <a:buNone/>
              <a:defRPr sz="1500" b="1">
                <a:solidFill>
                  <a:schemeClr val="accent4"/>
                </a:solidFill>
              </a:defRPr>
            </a:lvl1pPr>
            <a:lvl2pPr marL="0" indent="0">
              <a:buFontTx/>
              <a:buNone/>
              <a:defRPr sz="1500" b="1">
                <a:solidFill>
                  <a:srgbClr val="141313"/>
                </a:solidFill>
              </a:defRPr>
            </a:lvl2pPr>
            <a:lvl3pPr marL="0" indent="0">
              <a:buFontTx/>
              <a:buNone/>
              <a:defRPr sz="1500" b="1">
                <a:solidFill>
                  <a:srgbClr val="141313"/>
                </a:solidFill>
              </a:defRPr>
            </a:lvl3pPr>
            <a:lvl4pPr marL="0" indent="0">
              <a:buFontTx/>
              <a:buNone/>
              <a:defRPr sz="1500" b="1">
                <a:solidFill>
                  <a:srgbClr val="141313"/>
                </a:solidFill>
              </a:defRPr>
            </a:lvl4pPr>
            <a:lvl5pPr marL="0" indent="0">
              <a:buFontTx/>
              <a:buNone/>
              <a:defRPr sz="1500" b="1">
                <a:solidFill>
                  <a:srgbClr val="141313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6" hasCustomPrompt="1"/>
          </p:nvPr>
        </p:nvSpPr>
        <p:spPr>
          <a:xfrm>
            <a:off x="3158098" y="2562283"/>
            <a:ext cx="2786895" cy="3418417"/>
          </a:xfrm>
          <a:prstGeom prst="rect">
            <a:avLst/>
          </a:prstGeom>
        </p:spPr>
        <p:txBody>
          <a:bodyPr vert="horz" lIns="64008" tIns="32004" rIns="64008" bIns="32004"/>
          <a:lstStyle>
            <a:lvl1pPr marL="0" indent="0">
              <a:buFontTx/>
              <a:buNone/>
              <a:defRPr sz="1500">
                <a:solidFill>
                  <a:srgbClr val="141313"/>
                </a:solidFill>
              </a:defRPr>
            </a:lvl1pPr>
            <a:lvl2pPr marL="0" indent="0">
              <a:buFontTx/>
              <a:buNone/>
              <a:defRPr sz="1500">
                <a:solidFill>
                  <a:srgbClr val="141313"/>
                </a:solidFill>
              </a:defRPr>
            </a:lvl2pPr>
            <a:lvl3pPr marL="0" indent="0">
              <a:buFontTx/>
              <a:buNone/>
              <a:defRPr sz="1500">
                <a:solidFill>
                  <a:srgbClr val="141313"/>
                </a:solidFill>
              </a:defRPr>
            </a:lvl3pPr>
            <a:lvl4pPr marL="0" indent="0">
              <a:buFontTx/>
              <a:buNone/>
              <a:defRPr sz="1500">
                <a:solidFill>
                  <a:srgbClr val="141313"/>
                </a:solidFill>
              </a:defRPr>
            </a:lvl4pPr>
            <a:lvl5pPr marL="0" indent="0">
              <a:buFontTx/>
              <a:buNone/>
              <a:defRPr sz="1500">
                <a:solidFill>
                  <a:srgbClr val="141313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7" hasCustomPrompt="1"/>
          </p:nvPr>
        </p:nvSpPr>
        <p:spPr>
          <a:xfrm>
            <a:off x="5986770" y="2562283"/>
            <a:ext cx="2797066" cy="3418417"/>
          </a:xfrm>
          <a:prstGeom prst="rect">
            <a:avLst/>
          </a:prstGeom>
        </p:spPr>
        <p:txBody>
          <a:bodyPr vert="horz" lIns="64008" tIns="32004" rIns="64008" bIns="32004"/>
          <a:lstStyle>
            <a:lvl1pPr marL="0" indent="0">
              <a:buFontTx/>
              <a:buNone/>
              <a:defRPr sz="1500">
                <a:solidFill>
                  <a:srgbClr val="141313"/>
                </a:solidFill>
              </a:defRPr>
            </a:lvl1pPr>
            <a:lvl2pPr marL="0" indent="0">
              <a:buFontTx/>
              <a:buNone/>
              <a:defRPr sz="1500">
                <a:solidFill>
                  <a:srgbClr val="141313"/>
                </a:solidFill>
              </a:defRPr>
            </a:lvl2pPr>
            <a:lvl3pPr marL="0" indent="0">
              <a:buFontTx/>
              <a:buNone/>
              <a:defRPr sz="1500">
                <a:solidFill>
                  <a:srgbClr val="141313"/>
                </a:solidFill>
              </a:defRPr>
            </a:lvl3pPr>
            <a:lvl4pPr marL="0" indent="0">
              <a:buFontTx/>
              <a:buNone/>
              <a:defRPr sz="1500">
                <a:solidFill>
                  <a:srgbClr val="141313"/>
                </a:solidFill>
              </a:defRPr>
            </a:lvl4pPr>
            <a:lvl5pPr marL="0" indent="0">
              <a:buFontTx/>
              <a:buNone/>
              <a:defRPr sz="1500">
                <a:solidFill>
                  <a:srgbClr val="141313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3219577" y="1774030"/>
            <a:ext cx="2725415" cy="1323"/>
          </a:xfrm>
          <a:prstGeom prst="line">
            <a:avLst/>
          </a:prstGeom>
          <a:ln w="12700" cap="flat" cmpd="sng" algn="ctr">
            <a:solidFill>
              <a:srgbClr val="FF87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6058421" y="1772707"/>
            <a:ext cx="2725415" cy="1323"/>
          </a:xfrm>
          <a:prstGeom prst="line">
            <a:avLst/>
          </a:prstGeom>
          <a:ln w="12700" cap="flat" cmpd="sng" algn="ctr">
            <a:solidFill>
              <a:srgbClr val="FF87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ontent_Photo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AAAFB9"/>
                </a:solidFill>
              </a:defRPr>
            </a:lvl1pPr>
          </a:lstStyle>
          <a:p>
            <a:fld id="{23E920C3-D147-47A9-BD6B-B7525AE8DF18}" type="datetimeFigureOut">
              <a:rPr lang="en-US" smtClean="0"/>
              <a:pPr/>
              <a:t>5/17/2017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AAAFB9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AAAFB9"/>
                </a:solidFill>
              </a:defRPr>
            </a:lvl1pPr>
          </a:lstStyle>
          <a:p>
            <a:fld id="{EE56679B-E644-40DE-87BF-42DF60EDD0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>
          <a:xfrm>
            <a:off x="309545" y="454717"/>
            <a:ext cx="7539603" cy="1320637"/>
          </a:xfrm>
          <a:prstGeom prst="rect">
            <a:avLst/>
          </a:prstGeom>
        </p:spPr>
        <p:txBody>
          <a:bodyPr lIns="64008" tIns="32004" rIns="64008" bIns="32004" anchor="t">
            <a:noAutofit/>
          </a:bodyPr>
          <a:lstStyle>
            <a:lvl1pPr algn="l">
              <a:lnSpc>
                <a:spcPts val="3808"/>
              </a:lnSpc>
              <a:defRPr sz="3800">
                <a:solidFill>
                  <a:srgbClr val="14131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3" hasCustomPrompt="1"/>
          </p:nvPr>
        </p:nvSpPr>
        <p:spPr>
          <a:xfrm>
            <a:off x="319286" y="2562284"/>
            <a:ext cx="2074863" cy="2692399"/>
          </a:xfrm>
          <a:prstGeom prst="rect">
            <a:avLst/>
          </a:prstGeom>
        </p:spPr>
        <p:txBody>
          <a:bodyPr lIns="64008" tIns="32004" rIns="64008" bIns="32004">
            <a:noAutofit/>
          </a:bodyPr>
          <a:lstStyle>
            <a:lvl1pPr marL="0" indent="0">
              <a:spcBef>
                <a:spcPts val="0"/>
              </a:spcBef>
              <a:spcAft>
                <a:spcPts val="420"/>
              </a:spcAft>
              <a:buFontTx/>
              <a:buNone/>
              <a:defRPr sz="1500">
                <a:solidFill>
                  <a:srgbClr val="141313"/>
                </a:solidFill>
              </a:defRPr>
            </a:lvl1pPr>
            <a:lvl2pPr marL="364490" indent="-204470">
              <a:spcBef>
                <a:spcPts val="0"/>
              </a:spcBef>
              <a:spcAft>
                <a:spcPts val="420"/>
              </a:spcAft>
              <a:buFontTx/>
              <a:buNone/>
              <a:defRPr sz="1500">
                <a:solidFill>
                  <a:srgbClr val="141313"/>
                </a:solidFill>
              </a:defRPr>
            </a:lvl2pPr>
            <a:lvl3pPr marL="524510" indent="-160020">
              <a:spcBef>
                <a:spcPts val="0"/>
              </a:spcBef>
              <a:spcAft>
                <a:spcPts val="420"/>
              </a:spcAft>
              <a:buFontTx/>
              <a:buNone/>
              <a:defRPr sz="1500">
                <a:solidFill>
                  <a:srgbClr val="141313"/>
                </a:solidFill>
              </a:defRPr>
            </a:lvl3pPr>
            <a:lvl4pPr marL="720090" indent="-195580">
              <a:spcBef>
                <a:spcPts val="0"/>
              </a:spcBef>
              <a:spcAft>
                <a:spcPts val="420"/>
              </a:spcAft>
              <a:buFontTx/>
              <a:buNone/>
              <a:defRPr sz="1500">
                <a:solidFill>
                  <a:srgbClr val="141313"/>
                </a:solidFill>
              </a:defRPr>
            </a:lvl4pPr>
            <a:lvl5pPr marL="880110" indent="-160020">
              <a:spcBef>
                <a:spcPts val="0"/>
              </a:spcBef>
              <a:spcAft>
                <a:spcPts val="420"/>
              </a:spcAft>
              <a:buFontTx/>
              <a:buNone/>
              <a:defRPr sz="1500">
                <a:solidFill>
                  <a:srgbClr val="141313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2461" y="1821450"/>
            <a:ext cx="2071688" cy="740833"/>
          </a:xfrm>
          <a:prstGeom prst="rect">
            <a:avLst/>
          </a:prstGeom>
        </p:spPr>
        <p:txBody>
          <a:bodyPr lIns="64008" tIns="32004" rIns="64008" bIns="32004">
            <a:noAutofit/>
          </a:bodyPr>
          <a:lstStyle>
            <a:lvl1pPr marL="0" indent="0" algn="l">
              <a:buNone/>
              <a:defRPr sz="1500" b="1">
                <a:solidFill>
                  <a:srgbClr val="141313"/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5" name="Freeform 14"/>
          <p:cNvSpPr>
            <a:spLocks/>
          </p:cNvSpPr>
          <p:nvPr/>
        </p:nvSpPr>
        <p:spPr>
          <a:xfrm>
            <a:off x="378024" y="0"/>
            <a:ext cx="1106385" cy="70797"/>
          </a:xfrm>
          <a:custGeom>
            <a:avLst/>
            <a:gdLst>
              <a:gd name="connsiteX0" fmla="*/ 0 w 7620105"/>
              <a:gd name="connsiteY0" fmla="*/ 20159 h 483798"/>
              <a:gd name="connsiteX1" fmla="*/ 282226 w 7620105"/>
              <a:gd name="connsiteY1" fmla="*/ 483798 h 483798"/>
              <a:gd name="connsiteX2" fmla="*/ 7620105 w 7620105"/>
              <a:gd name="connsiteY2" fmla="*/ 463640 h 483798"/>
              <a:gd name="connsiteX3" fmla="*/ 7317720 w 7620105"/>
              <a:gd name="connsiteY3" fmla="*/ 0 h 483798"/>
              <a:gd name="connsiteX4" fmla="*/ 0 w 7620105"/>
              <a:gd name="connsiteY4" fmla="*/ 20159 h 483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0105" h="483798">
                <a:moveTo>
                  <a:pt x="0" y="20159"/>
                </a:moveTo>
                <a:lnTo>
                  <a:pt x="282226" y="483798"/>
                </a:lnTo>
                <a:lnTo>
                  <a:pt x="7620105" y="463640"/>
                </a:lnTo>
                <a:lnTo>
                  <a:pt x="7317720" y="0"/>
                </a:lnTo>
                <a:lnTo>
                  <a:pt x="0" y="20159"/>
                </a:lnTo>
                <a:close/>
              </a:path>
            </a:pathLst>
          </a:custGeom>
          <a:solidFill>
            <a:srgbClr val="FF8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4008" tIns="32004" rIns="64008" bIns="32004"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378024" y="1776677"/>
            <a:ext cx="1992313" cy="1323"/>
          </a:xfrm>
          <a:prstGeom prst="line">
            <a:avLst/>
          </a:prstGeom>
          <a:ln w="12700" cap="flat" cmpd="sng" algn="ctr">
            <a:solidFill>
              <a:srgbClr val="FF87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505274" y="1775353"/>
            <a:ext cx="6278563" cy="2647"/>
          </a:xfrm>
          <a:prstGeom prst="line">
            <a:avLst/>
          </a:prstGeom>
          <a:ln w="12700" cap="flat" cmpd="sng" algn="ctr">
            <a:solidFill>
              <a:srgbClr val="FF87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2457649" y="1867867"/>
            <a:ext cx="1587500" cy="1058333"/>
          </a:xfrm>
          <a:prstGeom prst="rect">
            <a:avLst/>
          </a:prstGeom>
        </p:spPr>
        <p:txBody>
          <a:bodyPr vert="horz" lIns="64008" tIns="32004" rIns="64008" bIns="32004"/>
          <a:lstStyle>
            <a:lvl1pPr marL="0" indent="0">
              <a:buFontTx/>
              <a:buNone/>
              <a:defRPr sz="1300" b="1">
                <a:solidFill>
                  <a:srgbClr val="141313"/>
                </a:solidFill>
              </a:defRPr>
            </a:lvl1pPr>
            <a:lvl2pPr marL="0" indent="0">
              <a:buFontTx/>
              <a:buNone/>
              <a:defRPr sz="1500">
                <a:solidFill>
                  <a:srgbClr val="141313"/>
                </a:solidFill>
              </a:defRPr>
            </a:lvl2pPr>
            <a:lvl3pPr marL="0" indent="0">
              <a:buFontTx/>
              <a:buNone/>
              <a:defRPr sz="1500">
                <a:solidFill>
                  <a:srgbClr val="141313"/>
                </a:solidFill>
              </a:defRPr>
            </a:lvl3pPr>
            <a:lvl4pPr marL="0" indent="0">
              <a:buFontTx/>
              <a:buNone/>
              <a:defRPr sz="1500">
                <a:solidFill>
                  <a:srgbClr val="141313"/>
                </a:solidFill>
              </a:defRPr>
            </a:lvl4pPr>
            <a:lvl5pPr marL="0" indent="0">
              <a:buFontTx/>
              <a:buNone/>
              <a:defRPr sz="1500">
                <a:solidFill>
                  <a:srgbClr val="141313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4045149" y="1867867"/>
            <a:ext cx="1587500" cy="1058333"/>
          </a:xfrm>
          <a:prstGeom prst="rect">
            <a:avLst/>
          </a:prstGeom>
        </p:spPr>
        <p:txBody>
          <a:bodyPr vert="horz" lIns="64008" tIns="32004" rIns="64008" bIns="32004"/>
          <a:lstStyle>
            <a:lvl1pPr marL="0" indent="0">
              <a:buFontTx/>
              <a:buNone/>
              <a:defRPr sz="1300" b="1">
                <a:solidFill>
                  <a:srgbClr val="141313"/>
                </a:solidFill>
              </a:defRPr>
            </a:lvl1pPr>
            <a:lvl2pPr marL="0" indent="0">
              <a:buFontTx/>
              <a:buNone/>
              <a:defRPr sz="1500">
                <a:solidFill>
                  <a:srgbClr val="141313"/>
                </a:solidFill>
              </a:defRPr>
            </a:lvl2pPr>
            <a:lvl3pPr marL="0" indent="0">
              <a:buFontTx/>
              <a:buNone/>
              <a:defRPr sz="1500">
                <a:solidFill>
                  <a:srgbClr val="141313"/>
                </a:solidFill>
              </a:defRPr>
            </a:lvl3pPr>
            <a:lvl4pPr marL="0" indent="0">
              <a:buFontTx/>
              <a:buNone/>
              <a:defRPr sz="1500">
                <a:solidFill>
                  <a:srgbClr val="141313"/>
                </a:solidFill>
              </a:defRPr>
            </a:lvl4pPr>
            <a:lvl5pPr marL="0" indent="0">
              <a:buFontTx/>
              <a:buNone/>
              <a:defRPr sz="1500">
                <a:solidFill>
                  <a:srgbClr val="141313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6" hasCustomPrompt="1"/>
          </p:nvPr>
        </p:nvSpPr>
        <p:spPr>
          <a:xfrm>
            <a:off x="5632649" y="1867867"/>
            <a:ext cx="1587500" cy="1058333"/>
          </a:xfrm>
          <a:prstGeom prst="rect">
            <a:avLst/>
          </a:prstGeom>
        </p:spPr>
        <p:txBody>
          <a:bodyPr vert="horz" lIns="64008" tIns="32004" rIns="64008" bIns="32004"/>
          <a:lstStyle>
            <a:lvl1pPr marL="0" indent="0">
              <a:buFontTx/>
              <a:buNone/>
              <a:defRPr sz="1300" b="1">
                <a:solidFill>
                  <a:srgbClr val="141313"/>
                </a:solidFill>
              </a:defRPr>
            </a:lvl1pPr>
            <a:lvl2pPr marL="0" indent="0">
              <a:buFontTx/>
              <a:buNone/>
              <a:defRPr sz="1500" b="1">
                <a:solidFill>
                  <a:srgbClr val="141313"/>
                </a:solidFill>
              </a:defRPr>
            </a:lvl2pPr>
            <a:lvl3pPr marL="0" indent="0">
              <a:buFontTx/>
              <a:buNone/>
              <a:defRPr sz="1500" b="1">
                <a:solidFill>
                  <a:srgbClr val="141313"/>
                </a:solidFill>
              </a:defRPr>
            </a:lvl3pPr>
            <a:lvl4pPr marL="0" indent="0">
              <a:buFontTx/>
              <a:buNone/>
              <a:defRPr sz="1500" b="1">
                <a:solidFill>
                  <a:srgbClr val="141313"/>
                </a:solidFill>
              </a:defRPr>
            </a:lvl4pPr>
            <a:lvl5pPr marL="0" indent="0">
              <a:buFontTx/>
              <a:buNone/>
              <a:defRPr sz="1500" b="1">
                <a:solidFill>
                  <a:srgbClr val="141313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7" hasCustomPrompt="1"/>
          </p:nvPr>
        </p:nvSpPr>
        <p:spPr>
          <a:xfrm>
            <a:off x="7220149" y="1867867"/>
            <a:ext cx="1641276" cy="1058333"/>
          </a:xfrm>
          <a:prstGeom prst="rect">
            <a:avLst/>
          </a:prstGeom>
        </p:spPr>
        <p:txBody>
          <a:bodyPr vert="horz" lIns="64008" tIns="32004" rIns="64008" bIns="32004"/>
          <a:lstStyle>
            <a:lvl1pPr marL="0" indent="0">
              <a:buFontTx/>
              <a:buNone/>
              <a:defRPr sz="1300" b="1">
                <a:solidFill>
                  <a:srgbClr val="141313"/>
                </a:solidFill>
              </a:defRPr>
            </a:lvl1pPr>
            <a:lvl2pPr marL="0" indent="0">
              <a:buFontTx/>
              <a:buNone/>
              <a:defRPr sz="1500" b="1">
                <a:solidFill>
                  <a:srgbClr val="141313"/>
                </a:solidFill>
              </a:defRPr>
            </a:lvl2pPr>
            <a:lvl3pPr marL="0" indent="0">
              <a:buFontTx/>
              <a:buNone/>
              <a:defRPr sz="1500" b="1">
                <a:solidFill>
                  <a:srgbClr val="141313"/>
                </a:solidFill>
              </a:defRPr>
            </a:lvl3pPr>
            <a:lvl4pPr marL="0" indent="0">
              <a:buFontTx/>
              <a:buNone/>
              <a:defRPr sz="1500" b="1">
                <a:solidFill>
                  <a:srgbClr val="141313"/>
                </a:solidFill>
              </a:defRPr>
            </a:lvl4pPr>
            <a:lvl5pPr marL="0" indent="0">
              <a:buFontTx/>
              <a:buNone/>
              <a:defRPr sz="1500" b="1">
                <a:solidFill>
                  <a:srgbClr val="141313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Content_Photo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AAAFB9"/>
                </a:solidFill>
              </a:defRPr>
            </a:lvl1pPr>
          </a:lstStyle>
          <a:p>
            <a:fld id="{23E920C3-D147-47A9-BD6B-B7525AE8DF18}" type="datetimeFigureOut">
              <a:rPr lang="en-US" smtClean="0"/>
              <a:pPr/>
              <a:t>5/17/2017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AAAFB9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AAAFB9"/>
                </a:solidFill>
              </a:defRPr>
            </a:lvl1pPr>
          </a:lstStyle>
          <a:p>
            <a:fld id="{EE56679B-E644-40DE-87BF-42DF60EDD0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>
          <a:xfrm>
            <a:off x="309545" y="454717"/>
            <a:ext cx="7539603" cy="1321960"/>
          </a:xfrm>
          <a:prstGeom prst="rect">
            <a:avLst/>
          </a:prstGeom>
        </p:spPr>
        <p:txBody>
          <a:bodyPr lIns="64008" tIns="32004" rIns="64008" bIns="32004" anchor="t">
            <a:noAutofit/>
          </a:bodyPr>
          <a:lstStyle>
            <a:lvl1pPr algn="l">
              <a:lnSpc>
                <a:spcPts val="3808"/>
              </a:lnSpc>
              <a:defRPr sz="3800">
                <a:solidFill>
                  <a:srgbClr val="14131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3" hasCustomPrompt="1"/>
          </p:nvPr>
        </p:nvSpPr>
        <p:spPr>
          <a:xfrm>
            <a:off x="319286" y="4821917"/>
            <a:ext cx="4186238" cy="1488018"/>
          </a:xfrm>
          <a:prstGeom prst="rect">
            <a:avLst/>
          </a:prstGeom>
        </p:spPr>
        <p:txBody>
          <a:bodyPr lIns="64008" tIns="32004" rIns="64008" bIns="32004">
            <a:noAutofit/>
          </a:bodyPr>
          <a:lstStyle>
            <a:lvl1pPr marL="0" indent="0">
              <a:spcBef>
                <a:spcPts val="0"/>
              </a:spcBef>
              <a:spcAft>
                <a:spcPts val="420"/>
              </a:spcAft>
              <a:buFontTx/>
              <a:buNone/>
              <a:defRPr sz="1500">
                <a:solidFill>
                  <a:srgbClr val="141313"/>
                </a:solidFill>
              </a:defRPr>
            </a:lvl1pPr>
            <a:lvl2pPr marL="364490" indent="-204470">
              <a:spcBef>
                <a:spcPts val="0"/>
              </a:spcBef>
              <a:spcAft>
                <a:spcPts val="420"/>
              </a:spcAft>
              <a:buFontTx/>
              <a:buNone/>
              <a:defRPr sz="1500">
                <a:solidFill>
                  <a:srgbClr val="141313"/>
                </a:solidFill>
              </a:defRPr>
            </a:lvl2pPr>
            <a:lvl3pPr marL="524510" indent="-160020">
              <a:spcBef>
                <a:spcPts val="0"/>
              </a:spcBef>
              <a:spcAft>
                <a:spcPts val="420"/>
              </a:spcAft>
              <a:buFontTx/>
              <a:buNone/>
              <a:defRPr sz="1500">
                <a:solidFill>
                  <a:srgbClr val="141313"/>
                </a:solidFill>
              </a:defRPr>
            </a:lvl3pPr>
            <a:lvl4pPr marL="720090" indent="-195580">
              <a:spcBef>
                <a:spcPts val="0"/>
              </a:spcBef>
              <a:spcAft>
                <a:spcPts val="420"/>
              </a:spcAft>
              <a:buFontTx/>
              <a:buNone/>
              <a:defRPr sz="1500">
                <a:solidFill>
                  <a:srgbClr val="141313"/>
                </a:solidFill>
              </a:defRPr>
            </a:lvl4pPr>
            <a:lvl5pPr marL="880110" indent="-160020">
              <a:spcBef>
                <a:spcPts val="0"/>
              </a:spcBef>
              <a:spcAft>
                <a:spcPts val="420"/>
              </a:spcAft>
              <a:buFontTx/>
              <a:buNone/>
              <a:defRPr sz="1500">
                <a:solidFill>
                  <a:srgbClr val="141313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2461" y="1821450"/>
            <a:ext cx="8461376" cy="740833"/>
          </a:xfrm>
          <a:prstGeom prst="rect">
            <a:avLst/>
          </a:prstGeom>
        </p:spPr>
        <p:txBody>
          <a:bodyPr lIns="64008" tIns="32004" rIns="64008" bIns="32004">
            <a:noAutofit/>
          </a:bodyPr>
          <a:lstStyle>
            <a:lvl1pPr marL="0" indent="0" algn="l">
              <a:buNone/>
              <a:defRPr sz="1500" b="1">
                <a:solidFill>
                  <a:srgbClr val="141313"/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5" name="Freeform 14"/>
          <p:cNvSpPr>
            <a:spLocks/>
          </p:cNvSpPr>
          <p:nvPr/>
        </p:nvSpPr>
        <p:spPr>
          <a:xfrm>
            <a:off x="378024" y="0"/>
            <a:ext cx="1106385" cy="70797"/>
          </a:xfrm>
          <a:custGeom>
            <a:avLst/>
            <a:gdLst>
              <a:gd name="connsiteX0" fmla="*/ 0 w 7620105"/>
              <a:gd name="connsiteY0" fmla="*/ 20159 h 483798"/>
              <a:gd name="connsiteX1" fmla="*/ 282226 w 7620105"/>
              <a:gd name="connsiteY1" fmla="*/ 483798 h 483798"/>
              <a:gd name="connsiteX2" fmla="*/ 7620105 w 7620105"/>
              <a:gd name="connsiteY2" fmla="*/ 463640 h 483798"/>
              <a:gd name="connsiteX3" fmla="*/ 7317720 w 7620105"/>
              <a:gd name="connsiteY3" fmla="*/ 0 h 483798"/>
              <a:gd name="connsiteX4" fmla="*/ 0 w 7620105"/>
              <a:gd name="connsiteY4" fmla="*/ 20159 h 483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0105" h="483798">
                <a:moveTo>
                  <a:pt x="0" y="20159"/>
                </a:moveTo>
                <a:lnTo>
                  <a:pt x="282226" y="483798"/>
                </a:lnTo>
                <a:lnTo>
                  <a:pt x="7620105" y="463640"/>
                </a:lnTo>
                <a:lnTo>
                  <a:pt x="7317720" y="0"/>
                </a:lnTo>
                <a:lnTo>
                  <a:pt x="0" y="20159"/>
                </a:lnTo>
                <a:close/>
              </a:path>
            </a:pathLst>
          </a:custGeom>
          <a:solidFill>
            <a:srgbClr val="FF8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4008" tIns="32004" rIns="64008" bIns="32004"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378024" y="1776677"/>
            <a:ext cx="8405813" cy="1323"/>
          </a:xfrm>
          <a:prstGeom prst="line">
            <a:avLst/>
          </a:prstGeom>
          <a:ln w="12700" cap="flat" cmpd="sng" algn="ctr">
            <a:solidFill>
              <a:srgbClr val="FF87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70086" y="4773084"/>
            <a:ext cx="4111625" cy="1323"/>
          </a:xfrm>
          <a:prstGeom prst="line">
            <a:avLst/>
          </a:prstGeom>
          <a:ln w="12700" cap="flat" cmpd="sng" algn="ctr">
            <a:solidFill>
              <a:srgbClr val="FF87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25"/>
          <p:cNvSpPr>
            <a:spLocks noGrp="1"/>
          </p:cNvSpPr>
          <p:nvPr>
            <p:ph type="body" sz="quarter" idx="14" hasCustomPrompt="1"/>
          </p:nvPr>
        </p:nvSpPr>
        <p:spPr>
          <a:xfrm>
            <a:off x="4627563" y="4821917"/>
            <a:ext cx="4156274" cy="1471083"/>
          </a:xfrm>
          <a:prstGeom prst="rect">
            <a:avLst/>
          </a:prstGeom>
        </p:spPr>
        <p:txBody>
          <a:bodyPr vert="horz" lIns="64008" tIns="32004" rIns="64008" bIns="32004"/>
          <a:lstStyle>
            <a:lvl1pPr marL="124460" indent="-124460">
              <a:tabLst/>
              <a:defRPr sz="1500">
                <a:solidFill>
                  <a:srgbClr val="141313"/>
                </a:solidFill>
              </a:defRPr>
            </a:lvl1pPr>
            <a:lvl2pPr marL="320040" indent="-195580">
              <a:defRPr sz="1500">
                <a:solidFill>
                  <a:srgbClr val="141313"/>
                </a:solidFill>
              </a:defRPr>
            </a:lvl2pPr>
            <a:lvl3pPr>
              <a:defRPr sz="1500">
                <a:solidFill>
                  <a:srgbClr val="141313"/>
                </a:solidFill>
              </a:defRPr>
            </a:lvl3pPr>
            <a:lvl4pPr>
              <a:defRPr sz="1500">
                <a:solidFill>
                  <a:srgbClr val="141313"/>
                </a:solidFill>
              </a:defRPr>
            </a:lvl4pPr>
            <a:lvl5pPr>
              <a:defRPr sz="1500">
                <a:solidFill>
                  <a:srgbClr val="141313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4627562" y="4771760"/>
            <a:ext cx="4156274" cy="2647"/>
          </a:xfrm>
          <a:prstGeom prst="line">
            <a:avLst/>
          </a:prstGeom>
          <a:ln w="12700" cap="flat" cmpd="sng" algn="ctr">
            <a:solidFill>
              <a:srgbClr val="FF87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ck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nduent_logo_black.ep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0192" y="2670504"/>
            <a:ext cx="3028694" cy="104158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10259" y="6356351"/>
            <a:ext cx="6326188" cy="249299"/>
          </a:xfrm>
          <a:prstGeom prst="rect">
            <a:avLst/>
          </a:prstGeom>
          <a:noFill/>
        </p:spPr>
        <p:txBody>
          <a:bodyPr wrap="square" lIns="64008" tIns="32004" rIns="64008" bIns="32004" rtlCol="0">
            <a:spAutoFit/>
          </a:bodyPr>
          <a:lstStyle/>
          <a:p>
            <a:r>
              <a:rPr lang="en-US" sz="600" kern="1200" dirty="0" smtClean="0">
                <a:solidFill>
                  <a:srgbClr val="141313"/>
                </a:solidFill>
                <a:latin typeface="+mn-lt"/>
                <a:ea typeface="+mn-ea"/>
                <a:cs typeface="+mn-cs"/>
              </a:rPr>
              <a:t>© 2017 </a:t>
            </a:r>
            <a:r>
              <a:rPr lang="en-US" sz="600" kern="1200" dirty="0" err="1" smtClean="0">
                <a:solidFill>
                  <a:srgbClr val="141313"/>
                </a:solidFill>
                <a:latin typeface="+mn-lt"/>
                <a:ea typeface="+mn-ea"/>
                <a:cs typeface="+mn-cs"/>
              </a:rPr>
              <a:t>Conduent</a:t>
            </a:r>
            <a:r>
              <a:rPr lang="en-US" sz="600" kern="1200" dirty="0" smtClean="0">
                <a:solidFill>
                  <a:srgbClr val="141313"/>
                </a:solidFill>
                <a:latin typeface="+mn-lt"/>
                <a:ea typeface="+mn-ea"/>
                <a:cs typeface="+mn-cs"/>
              </a:rPr>
              <a:t> Business Services, LLC. All rights reserved. </a:t>
            </a:r>
            <a:r>
              <a:rPr lang="en-US" sz="600" kern="1200" dirty="0" err="1" smtClean="0">
                <a:solidFill>
                  <a:srgbClr val="141313"/>
                </a:solidFill>
                <a:latin typeface="+mn-lt"/>
                <a:ea typeface="+mn-ea"/>
                <a:cs typeface="+mn-cs"/>
              </a:rPr>
              <a:t>Conduent</a:t>
            </a:r>
            <a:r>
              <a:rPr lang="en-US" sz="600" kern="1200" dirty="0" smtClean="0">
                <a:solidFill>
                  <a:srgbClr val="141313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en-US" sz="600" kern="1200" dirty="0" err="1" smtClean="0">
                <a:solidFill>
                  <a:srgbClr val="141313"/>
                </a:solidFill>
                <a:latin typeface="+mn-lt"/>
                <a:ea typeface="+mn-ea"/>
                <a:cs typeface="+mn-cs"/>
              </a:rPr>
              <a:t>Conduent</a:t>
            </a:r>
            <a:r>
              <a:rPr lang="en-US" sz="600" kern="1200" dirty="0" smtClean="0">
                <a:solidFill>
                  <a:srgbClr val="141313"/>
                </a:solidFill>
                <a:latin typeface="+mn-lt"/>
                <a:ea typeface="+mn-ea"/>
                <a:cs typeface="+mn-cs"/>
              </a:rPr>
              <a:t> Agile Star are trademarks of </a:t>
            </a:r>
            <a:r>
              <a:rPr lang="en-US" sz="600" kern="1200" dirty="0" err="1" smtClean="0">
                <a:solidFill>
                  <a:srgbClr val="141313"/>
                </a:solidFill>
                <a:latin typeface="+mn-lt"/>
                <a:ea typeface="+mn-ea"/>
                <a:cs typeface="+mn-cs"/>
              </a:rPr>
              <a:t>Conduent</a:t>
            </a:r>
            <a:r>
              <a:rPr lang="en-US" sz="600" kern="1200" dirty="0" smtClean="0">
                <a:solidFill>
                  <a:srgbClr val="141313"/>
                </a:solidFill>
                <a:latin typeface="+mn-lt"/>
                <a:ea typeface="+mn-ea"/>
                <a:cs typeface="+mn-cs"/>
              </a:rPr>
              <a:t> Business Services, LLC in the United States and/or other countries.</a:t>
            </a:r>
            <a:endParaRPr lang="en-US" sz="600" dirty="0">
              <a:solidFill>
                <a:srgbClr val="141313"/>
              </a:solidFill>
              <a:latin typeface="Arial"/>
              <a:cs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770572" y="194949"/>
            <a:ext cx="1134949" cy="66839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4008" tIns="32004" rIns="64008" bIns="32004" rtlCol="0" anchor="ctr"/>
          <a:lstStyle/>
          <a:p>
            <a:pPr algn="ctr"/>
            <a:endParaRPr lang="en-US" dirty="0" err="1" smtClean="0">
              <a:solidFill>
                <a:srgbClr val="FFFFF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9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7645" y="2046632"/>
            <a:ext cx="7315200" cy="13716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7645" y="3830347"/>
            <a:ext cx="6766560" cy="15544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024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823" y="291415"/>
            <a:ext cx="8412480" cy="82296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8"/>
          </p:nvPr>
        </p:nvSpPr>
        <p:spPr>
          <a:xfrm>
            <a:off x="377824" y="1306671"/>
            <a:ext cx="3749040" cy="47548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4"/>
          <p:cNvSpPr>
            <a:spLocks noGrp="1"/>
          </p:cNvSpPr>
          <p:nvPr>
            <p:ph sz="quarter" idx="19"/>
          </p:nvPr>
        </p:nvSpPr>
        <p:spPr>
          <a:xfrm>
            <a:off x="5041263" y="1306671"/>
            <a:ext cx="3749040" cy="47548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1203820" y="6339572"/>
            <a:ext cx="2011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3E920C3-D147-47A9-BD6B-B7525AE8DF18}" type="datetimeFigureOut">
              <a:rPr lang="en-US"/>
              <a:pPr/>
              <a:t>5/17/2017</a:t>
            </a:fld>
            <a:endParaRPr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300369" y="6339572"/>
            <a:ext cx="24688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457200" rtl="0" eaLnBrk="1" latinLnBrk="0" hangingPunct="1">
              <a:defRPr lang="en-US" sz="900" kern="1200" dirty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243281" y="6339572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E56679B-E644-40DE-87BF-42DF60EDD065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55058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Call Ou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823" y="291415"/>
            <a:ext cx="8412480" cy="10058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16200000">
            <a:off x="6283088" y="1403450"/>
            <a:ext cx="2743200" cy="2971800"/>
          </a:xfrm>
          <a:prstGeom prst="round2SameRect">
            <a:avLst>
              <a:gd name="adj1" fmla="val 4727"/>
              <a:gd name="adj2" fmla="val 0"/>
            </a:avLst>
          </a:prstGeom>
        </p:spPr>
        <p:txBody>
          <a:bodyPr vert="vert" lIns="91440" tIns="91440" rIns="91440" bIns="365760">
            <a:normAutofit/>
          </a:bodyPr>
          <a:lstStyle>
            <a:lvl1pPr>
              <a:spcAft>
                <a:spcPts val="0"/>
              </a:spcAft>
              <a:defRPr sz="1400" b="1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28613" y="1517749"/>
            <a:ext cx="5486400" cy="4572000"/>
          </a:xfrm>
          <a:prstGeom prst="roundRect">
            <a:avLst>
              <a:gd name="adj" fmla="val 3211"/>
            </a:avLst>
          </a:prstGeom>
          <a:solidFill>
            <a:schemeClr val="accent1"/>
          </a:solidFill>
        </p:spPr>
        <p:txBody>
          <a:bodyPr lIns="91440" tIns="91440" rIns="91440" bIns="91440"/>
          <a:lstStyle>
            <a:lvl1pPr>
              <a:spcAft>
                <a:spcPts val="0"/>
              </a:spcAft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1203820" y="6339572"/>
            <a:ext cx="2011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3E920C3-D147-47A9-BD6B-B7525AE8DF18}" type="datetimeFigureOut">
              <a:rPr lang="en-US"/>
              <a:pPr/>
              <a:t>5/17/2017</a:t>
            </a:fld>
            <a:endParaRPr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300369" y="6339572"/>
            <a:ext cx="24688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457200" rtl="0" eaLnBrk="1" latinLnBrk="0" hangingPunct="1">
              <a:defRPr lang="en-US" sz="900" kern="1200" dirty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243281" y="6339572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E56679B-E644-40DE-87BF-42DF60EDD065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19688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Lin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7823" y="291415"/>
            <a:ext cx="8412480" cy="100584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825" y="1654726"/>
            <a:ext cx="8412480" cy="4389120"/>
          </a:xfrm>
          <a:prstGeom prst="rect">
            <a:avLst/>
          </a:prstGeom>
        </p:spPr>
        <p:txBody>
          <a:bodyPr/>
          <a:lstStyle>
            <a:lvl1pPr>
              <a:defRPr sz="2000"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3820" y="6339572"/>
            <a:ext cx="2011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3E920C3-D147-47A9-BD6B-B7525AE8DF18}" type="datetimeFigureOut">
              <a:rPr lang="en-US"/>
              <a:pPr/>
              <a:t>5/17/2017</a:t>
            </a:fld>
            <a:endParaRPr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300369" y="6339572"/>
            <a:ext cx="24688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457200" rtl="0" eaLnBrk="1" latinLnBrk="0" hangingPunct="1">
              <a:defRPr lang="en-US" sz="900" kern="1200" dirty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243281" y="6339572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E56679B-E644-40DE-87BF-42DF60EDD065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568209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all Ou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3"/>
          <p:cNvSpPr/>
          <p:nvPr/>
        </p:nvSpPr>
        <p:spPr>
          <a:xfrm rot="16200000">
            <a:off x="6283088" y="1411839"/>
            <a:ext cx="2743200" cy="2971800"/>
          </a:xfrm>
          <a:prstGeom prst="round2SameRect">
            <a:avLst>
              <a:gd name="adj1" fmla="val 5224"/>
              <a:gd name="adj2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823" y="291415"/>
            <a:ext cx="8412480" cy="10058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0733" y="1559695"/>
            <a:ext cx="2743200" cy="2651760"/>
          </a:xfrm>
          <a:prstGeom prst="rect">
            <a:avLst/>
          </a:prstGeom>
          <a:noFill/>
        </p:spPr>
        <p:txBody>
          <a:bodyPr vert="horz" lIns="91440" tIns="91440" rIns="91440" bIns="365760">
            <a:normAutofit/>
          </a:bodyPr>
          <a:lstStyle>
            <a:lvl1pPr>
              <a:spcAft>
                <a:spcPts val="0"/>
              </a:spcAft>
              <a:defRPr sz="1400" b="1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28613" y="1517749"/>
            <a:ext cx="5486400" cy="4572000"/>
          </a:xfrm>
          <a:prstGeom prst="roundRect">
            <a:avLst>
              <a:gd name="adj" fmla="val 3211"/>
            </a:avLst>
          </a:prstGeom>
          <a:noFill/>
        </p:spPr>
        <p:txBody>
          <a:bodyPr lIns="91440" tIns="91440" rIns="91440" bIns="91440"/>
          <a:lstStyle>
            <a:lvl1pPr>
              <a:spcAft>
                <a:spcPts val="0"/>
              </a:spcAft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203820" y="6339572"/>
            <a:ext cx="2011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3E920C3-D147-47A9-BD6B-B7525AE8DF18}" type="datetimeFigureOut">
              <a:rPr lang="en-US"/>
              <a:pPr/>
              <a:t>5/17/2017</a:t>
            </a:fld>
            <a:endParaRPr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300369" y="6339572"/>
            <a:ext cx="24688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457200" rtl="0" eaLnBrk="1" latinLnBrk="0" hangingPunct="1">
              <a:defRPr lang="en-US" sz="900" kern="1200" dirty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/>
          </a:p>
        </p:txBody>
      </p:sp>
      <p:sp>
        <p:nvSpPr>
          <p:cNvPr id="9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243281" y="6339572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E56679B-E644-40DE-87BF-42DF60EDD065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793918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all Ou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823" y="291415"/>
            <a:ext cx="8412480" cy="10058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28613" y="1517749"/>
            <a:ext cx="5486400" cy="4572000"/>
          </a:xfrm>
          <a:prstGeom prst="roundRect">
            <a:avLst>
              <a:gd name="adj" fmla="val 3211"/>
            </a:avLst>
          </a:prstGeom>
          <a:noFill/>
        </p:spPr>
        <p:txBody>
          <a:bodyPr lIns="91440" tIns="91440" rIns="91440" bIns="91440"/>
          <a:lstStyle>
            <a:lvl1pPr>
              <a:spcAft>
                <a:spcPts val="0"/>
              </a:spcAft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6137891" y="1526138"/>
            <a:ext cx="3224473" cy="2737847"/>
          </a:xfrm>
          <a:prstGeom prst="roundRect">
            <a:avLst>
              <a:gd name="adj" fmla="val 6199"/>
            </a:avLst>
          </a:prstGeo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203820" y="6339572"/>
            <a:ext cx="2011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3E920C3-D147-47A9-BD6B-B7525AE8DF18}" type="datetimeFigureOut">
              <a:rPr lang="en-US"/>
              <a:pPr/>
              <a:t>5/17/2017</a:t>
            </a:fld>
            <a:endParaRPr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300369" y="6339572"/>
            <a:ext cx="24688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457200" rtl="0" eaLnBrk="1" latinLnBrk="0" hangingPunct="1">
              <a:defRPr lang="en-US" sz="900" kern="1200" dirty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/>
          </a:p>
        </p:txBody>
      </p:sp>
      <p:sp>
        <p:nvSpPr>
          <p:cNvPr id="9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243281" y="6339572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E56679B-E644-40DE-87BF-42DF60EDD065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22372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all Ou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3"/>
          <p:cNvSpPr/>
          <p:nvPr/>
        </p:nvSpPr>
        <p:spPr>
          <a:xfrm rot="16200000">
            <a:off x="5597288" y="2097639"/>
            <a:ext cx="4114800" cy="2971800"/>
          </a:xfrm>
          <a:prstGeom prst="round2SameRect">
            <a:avLst>
              <a:gd name="adj1" fmla="val 5224"/>
              <a:gd name="adj2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823" y="291415"/>
            <a:ext cx="8412480" cy="10058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0733" y="1559695"/>
            <a:ext cx="2743200" cy="4114800"/>
          </a:xfrm>
          <a:prstGeom prst="rect">
            <a:avLst/>
          </a:prstGeom>
          <a:noFill/>
        </p:spPr>
        <p:txBody>
          <a:bodyPr vert="horz" lIns="91440" tIns="91440" rIns="91440" bIns="365760">
            <a:normAutofit/>
          </a:bodyPr>
          <a:lstStyle>
            <a:lvl1pPr>
              <a:spcAft>
                <a:spcPts val="0"/>
              </a:spcAft>
              <a:defRPr sz="1400" b="1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28613" y="1517749"/>
            <a:ext cx="5486400" cy="4572000"/>
          </a:xfrm>
          <a:prstGeom prst="roundRect">
            <a:avLst>
              <a:gd name="adj" fmla="val 3211"/>
            </a:avLst>
          </a:prstGeom>
          <a:noFill/>
        </p:spPr>
        <p:txBody>
          <a:bodyPr lIns="91440" tIns="91440" rIns="91440" bIns="91440"/>
          <a:lstStyle>
            <a:lvl1pPr>
              <a:spcAft>
                <a:spcPts val="0"/>
              </a:spcAft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203820" y="6339572"/>
            <a:ext cx="2011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3E920C3-D147-47A9-BD6B-B7525AE8DF18}" type="datetimeFigureOut">
              <a:rPr lang="en-US"/>
              <a:pPr/>
              <a:t>5/17/2017</a:t>
            </a:fld>
            <a:endParaRPr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300369" y="6339572"/>
            <a:ext cx="24688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457200" rtl="0" eaLnBrk="1" latinLnBrk="0" hangingPunct="1">
              <a:defRPr lang="en-US" sz="900" kern="1200" dirty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/>
          </a:p>
        </p:txBody>
      </p:sp>
      <p:sp>
        <p:nvSpPr>
          <p:cNvPr id="9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243281" y="6339572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E56679B-E644-40DE-87BF-42DF60EDD065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17400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mall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823" y="383694"/>
            <a:ext cx="8412480" cy="82296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825" y="1310777"/>
            <a:ext cx="8412480" cy="4754880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3820" y="6339572"/>
            <a:ext cx="2011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3E920C3-D147-47A9-BD6B-B7525AE8DF18}" type="datetimeFigureOut">
              <a:rPr lang="en-US"/>
              <a:pPr/>
              <a:t>5/17/2017</a:t>
            </a:fld>
            <a:endParaRPr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300369" y="6339572"/>
            <a:ext cx="24688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457200" rtl="0" eaLnBrk="1" latinLnBrk="0" hangingPunct="1">
              <a:defRPr lang="en-US" sz="900" kern="1200" dirty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243281" y="6339572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E56679B-E644-40DE-87BF-42DF60EDD065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36539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49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20" Type="http://schemas.openxmlformats.org/officeDocument/2006/relationships/slideLayout" Target="../slideLayouts/slideLayout48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24" Type="http://schemas.openxmlformats.org/officeDocument/2006/relationships/image" Target="../media/image19.emf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47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Relationship Id="rId22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7823" y="291415"/>
            <a:ext cx="8412480" cy="82296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7825" y="1310777"/>
            <a:ext cx="8412480" cy="47548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547" y="6267902"/>
            <a:ext cx="1536190" cy="408914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1203820" y="6339572"/>
            <a:ext cx="2011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3E920C3-D147-47A9-BD6B-B7525AE8DF18}" type="datetimeFigureOut">
              <a:rPr lang="en-US"/>
              <a:pPr/>
              <a:t>5/17/2017</a:t>
            </a:fld>
            <a:endParaRPr dirty="0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300369" y="6339572"/>
            <a:ext cx="24688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457200" rtl="0" eaLnBrk="1" latinLnBrk="0" hangingPunct="1">
              <a:defRPr lang="en-US" sz="900" kern="1200" dirty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/>
          </a:p>
        </p:txBody>
      </p:sp>
      <p:sp>
        <p:nvSpPr>
          <p:cNvPr id="13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243281" y="6339572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E56679B-E644-40DE-87BF-42DF60EDD065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69191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ts val="0"/>
        </a:spcBef>
        <a:spcAft>
          <a:spcPts val="0"/>
        </a:spcAft>
        <a:buFont typeface="Arial"/>
        <a:buNone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168275" indent="-168275" algn="l" defTabSz="457200" rtl="0" eaLnBrk="1" latinLnBrk="0" hangingPunct="1">
        <a:spcBef>
          <a:spcPts val="600"/>
        </a:spcBef>
        <a:spcAft>
          <a:spcPts val="600"/>
        </a:spcAft>
        <a:buFont typeface="Arial" pitchFamily="34" charset="0"/>
        <a:buChar char="•"/>
        <a:defRPr sz="1600" kern="1200">
          <a:solidFill>
            <a:srgbClr val="000000"/>
          </a:solidFill>
          <a:latin typeface="+mn-lt"/>
          <a:ea typeface="+mn-ea"/>
          <a:cs typeface="+mn-cs"/>
        </a:defRPr>
      </a:lvl2pPr>
      <a:lvl3pPr marL="344488" indent="-168275" algn="l" defTabSz="457200" rtl="0" eaLnBrk="1" latinLnBrk="0" hangingPunct="1">
        <a:spcBef>
          <a:spcPts val="0"/>
        </a:spcBef>
        <a:spcAft>
          <a:spcPts val="600"/>
        </a:spcAft>
        <a:buFont typeface="Museo Sans For Dell" pitchFamily="2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11175" indent="-164592" algn="l" defTabSz="4572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676656" indent="-168275" algn="l" defTabSz="457200" rtl="0" eaLnBrk="1" latinLnBrk="0" hangingPunct="1">
        <a:spcBef>
          <a:spcPts val="0"/>
        </a:spcBef>
        <a:spcAft>
          <a:spcPts val="600"/>
        </a:spcAft>
        <a:buFont typeface="Museo Sans For Dell" pitchFamily="2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98450" y="6356351"/>
            <a:ext cx="865747" cy="365125"/>
          </a:xfrm>
          <a:prstGeom prst="rect">
            <a:avLst/>
          </a:prstGeom>
        </p:spPr>
        <p:txBody>
          <a:bodyPr vert="horz" lIns="91435" tIns="45718" rIns="91435" bIns="45718" rtlCol="0" anchor="ctr"/>
          <a:lstStyle>
            <a:lvl1pPr algn="l">
              <a:defRPr sz="700">
                <a:solidFill>
                  <a:srgbClr val="AAAFB9"/>
                </a:solidFill>
                <a:latin typeface="Arial"/>
                <a:cs typeface="Arial"/>
              </a:defRPr>
            </a:lvl1pPr>
          </a:lstStyle>
          <a:p>
            <a:fld id="{23E920C3-D147-47A9-BD6B-B7525AE8DF18}" type="datetimeFigureOut">
              <a:rPr lang="en-US" smtClean="0"/>
              <a:pPr/>
              <a:t>5/17/2017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64197" y="6356351"/>
            <a:ext cx="4696853" cy="365125"/>
          </a:xfrm>
          <a:prstGeom prst="rect">
            <a:avLst/>
          </a:prstGeom>
        </p:spPr>
        <p:txBody>
          <a:bodyPr vert="horz" lIns="91435" tIns="45718" rIns="91435" bIns="45718" rtlCol="0" anchor="ctr"/>
          <a:lstStyle>
            <a:lvl1pPr algn="l">
              <a:defRPr sz="700">
                <a:solidFill>
                  <a:srgbClr val="AAAFB9"/>
                </a:solidFill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27825" y="6356351"/>
            <a:ext cx="2133600" cy="365125"/>
          </a:xfrm>
          <a:prstGeom prst="rect">
            <a:avLst/>
          </a:prstGeom>
        </p:spPr>
        <p:txBody>
          <a:bodyPr vert="horz" lIns="91435" tIns="45718" rIns="91435" bIns="45718" rtlCol="0" anchor="ctr"/>
          <a:lstStyle>
            <a:lvl1pPr algn="r">
              <a:defRPr sz="700">
                <a:solidFill>
                  <a:srgbClr val="AAAFB9"/>
                </a:solidFill>
                <a:latin typeface="Arial"/>
                <a:cs typeface="Arial"/>
              </a:defRPr>
            </a:lvl1pPr>
          </a:lstStyle>
          <a:p>
            <a:fld id="{EE56679B-E644-40DE-87BF-42DF60EDD0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conduent_logo_black.eps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833740" y="387168"/>
            <a:ext cx="955693" cy="32866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  <p:sldLayoutId id="2147483707" r:id="rId18"/>
    <p:sldLayoutId id="2147483708" r:id="rId19"/>
    <p:sldLayoutId id="2147483709" r:id="rId20"/>
    <p:sldLayoutId id="2147483710" r:id="rId21"/>
    <p:sldLayoutId id="2147483711" r:id="rId22"/>
  </p:sldLayoutIdLst>
  <p:txStyles>
    <p:titleStyle>
      <a:lvl1pPr algn="ctr" defTabSz="4571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3" indent="-342883" algn="l" defTabSz="457177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457177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9" algn="l" defTabSz="457177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457177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7" indent="-228589" algn="l" defTabSz="457177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45717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1" indent="-228589" algn="l" defTabSz="45717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45717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45717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3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7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9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0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0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5" Type="http://schemas.openxmlformats.org/officeDocument/2006/relationships/image" Target="../media/image23.png"/><Relationship Id="rId4" Type="http://schemas.openxmlformats.org/officeDocument/2006/relationships/image" Target="../media/image24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audio" Target="../media/media4.wma"/><Relationship Id="rId7" Type="http://schemas.openxmlformats.org/officeDocument/2006/relationships/package" Target="../embeddings/Microsoft_Word_Document1.docx"/><Relationship Id="rId2" Type="http://schemas.microsoft.com/office/2007/relationships/media" Target="../media/media4.wma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50.xml"/><Relationship Id="rId9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slideLayout" Target="../slideLayouts/slideLayout50.xml"/><Relationship Id="rId7" Type="http://schemas.openxmlformats.org/officeDocument/2006/relationships/image" Target="../media/image27.png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6" Type="http://schemas.microsoft.com/office/2007/relationships/hdphoto" Target="../media/hdphoto1.wdp"/><Relationship Id="rId5" Type="http://schemas.openxmlformats.org/officeDocument/2006/relationships/image" Target="../media/image26.jpe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0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0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6" Type="http://schemas.openxmlformats.org/officeDocument/2006/relationships/image" Target="../media/image23.png"/><Relationship Id="rId5" Type="http://schemas.openxmlformats.org/officeDocument/2006/relationships/image" Target="../media/image29.jpeg"/><Relationship Id="rId4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2984500"/>
            <a:ext cx="533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to Complete a Payment Information Form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en-US" dirty="0"/>
              <a:t>ACH Vendor </a:t>
            </a:r>
          </a:p>
          <a:p>
            <a:pPr algn="ctr"/>
            <a:r>
              <a:rPr lang="en-US" dirty="0"/>
              <a:t>Payment System</a:t>
            </a:r>
          </a:p>
        </p:txBody>
      </p:sp>
    </p:spTree>
    <p:extLst>
      <p:ext uri="{BB962C8B-B14F-4D97-AF65-F5344CB8AC3E}">
        <p14:creationId xmlns:p14="http://schemas.microsoft.com/office/powerpoint/2010/main" val="4193548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4000">
        <p:fade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981200"/>
            <a:ext cx="4936498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412480" cy="457200"/>
          </a:xfrm>
        </p:spPr>
        <p:txBody>
          <a:bodyPr/>
          <a:lstStyle/>
          <a:p>
            <a:r>
              <a:rPr lang="en-US" dirty="0">
                <a:solidFill>
                  <a:srgbClr val="3399FF"/>
                </a:solidFill>
              </a:rPr>
              <a:t>Table of Contents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914400" y="1219200"/>
            <a:ext cx="7772400" cy="4419600"/>
          </a:xfrm>
        </p:spPr>
        <p:txBody>
          <a:bodyPr>
            <a:normAutofit fontScale="92500"/>
          </a:bodyPr>
          <a:lstStyle/>
          <a:p>
            <a:pPr lvl="2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400" b="1" dirty="0" smtClean="0">
                <a:ea typeface="ＭＳ Ｐゴシック" pitchFamily="34" charset="-128"/>
              </a:rPr>
              <a:t>How to Complete the Payment Information Form – ACH Vendor Payment System</a:t>
            </a:r>
          </a:p>
          <a:p>
            <a:pPr lvl="2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altLang="en-US" sz="2400" b="1" dirty="0">
              <a:ea typeface="ＭＳ Ｐゴシック" pitchFamily="34" charset="-128"/>
            </a:endParaRPr>
          </a:p>
          <a:p>
            <a:pPr lvl="2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altLang="en-US" sz="2400" b="1" dirty="0" smtClean="0">
              <a:ea typeface="ＭＳ Ｐゴシック" pitchFamily="34" charset="-128"/>
            </a:endParaRPr>
          </a:p>
          <a:p>
            <a:pPr lvl="4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altLang="en-US" sz="2400" b="1" dirty="0" smtClean="0">
                <a:ea typeface="ＭＳ Ｐゴシック" pitchFamily="34" charset="-128"/>
              </a:rPr>
              <a:t>Federal Regulation Requirements</a:t>
            </a:r>
          </a:p>
          <a:p>
            <a:pPr lvl="4"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altLang="en-US" sz="2400" b="1" dirty="0" smtClean="0">
              <a:ea typeface="ＭＳ Ｐゴシック" pitchFamily="34" charset="-128"/>
            </a:endParaRPr>
          </a:p>
          <a:p>
            <a:pPr lvl="4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altLang="en-US" sz="2400" b="1" dirty="0" smtClean="0">
                <a:ea typeface="ＭＳ Ｐゴシック" pitchFamily="34" charset="-128"/>
              </a:rPr>
              <a:t>Medical Provider Information</a:t>
            </a:r>
          </a:p>
          <a:p>
            <a:pPr lvl="4"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altLang="en-US" sz="2400" b="1" dirty="0" smtClean="0">
              <a:ea typeface="ＭＳ Ｐゴシック" pitchFamily="34" charset="-128"/>
            </a:endParaRPr>
          </a:p>
          <a:p>
            <a:pPr lvl="4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altLang="en-US" sz="2400" b="1" dirty="0" smtClean="0">
                <a:ea typeface="ＭＳ Ｐゴシック" pitchFamily="34" charset="-128"/>
              </a:rPr>
              <a:t>Agency Information (Federal Agencies)</a:t>
            </a:r>
          </a:p>
          <a:p>
            <a:pPr lvl="4"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altLang="en-US" sz="2400" b="1" dirty="0" smtClean="0">
              <a:ea typeface="ＭＳ Ｐゴシック" pitchFamily="34" charset="-128"/>
            </a:endParaRPr>
          </a:p>
          <a:p>
            <a:pPr lvl="4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altLang="en-US" sz="2400" b="1" dirty="0" smtClean="0">
                <a:ea typeface="ＭＳ Ｐゴシック" pitchFamily="34" charset="-128"/>
              </a:rPr>
              <a:t>Financial Institution Information</a:t>
            </a:r>
          </a:p>
          <a:p>
            <a:pPr lvl="4"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altLang="en-US" sz="2400" b="1" dirty="0" smtClean="0">
              <a:ea typeface="ＭＳ Ｐゴシック" pitchFamily="34" charset="-128"/>
            </a:endParaRPr>
          </a:p>
          <a:p>
            <a:pPr lvl="4"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b="1" dirty="0"/>
          </a:p>
        </p:txBody>
      </p:sp>
      <p:pic>
        <p:nvPicPr>
          <p:cNvPr id="4" name="wav How to Complete an ACH Vendor Payment media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2400" y="64770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948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22000">
        <p14:warp dir="in"/>
      </p:transition>
    </mc:Choice>
    <mc:Fallback xmlns="">
      <p:transition spd="slow" advTm="2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89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xit" presetSubtype="0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" dur="3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10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12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144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164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7467600" cy="1005840"/>
          </a:xfrm>
        </p:spPr>
        <p:txBody>
          <a:bodyPr>
            <a:noAutofit/>
          </a:bodyPr>
          <a:lstStyle/>
          <a:p>
            <a:r>
              <a:rPr lang="en-US" sz="2600" dirty="0" smtClean="0"/>
              <a:t>Automated Clearing House (ACH) Vendor Payment Form</a:t>
            </a:r>
            <a:r>
              <a:rPr lang="en-US" sz="2600" dirty="0"/>
              <a:t/>
            </a:r>
            <a:br>
              <a:rPr lang="en-US" sz="2600" dirty="0"/>
            </a:br>
            <a:r>
              <a:rPr lang="en-US" sz="2600" dirty="0"/>
              <a:t/>
            </a:r>
            <a:br>
              <a:rPr lang="en-US" sz="2600" dirty="0"/>
            </a:br>
            <a:endParaRPr lang="en-US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537575" cy="4953000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ACH Form Requirements</a:t>
            </a:r>
          </a:p>
          <a:p>
            <a:endParaRPr lang="en-US" sz="2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Effective March 1, 2013:</a:t>
            </a:r>
          </a:p>
          <a:p>
            <a:pPr marL="808038" lvl="1" indent="-411163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 part of the OWCPs compliance with </a:t>
            </a:r>
            <a:r>
              <a:rPr lang="en-US" sz="2200" dirty="0" smtClean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federal </a:t>
            </a: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regulation 31 C.F.R Part </a:t>
            </a:r>
            <a:r>
              <a:rPr lang="en-US" sz="2200" dirty="0" smtClean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208, a</a:t>
            </a:r>
            <a:r>
              <a:rPr lang="en-US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ll </a:t>
            </a: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providers </a:t>
            </a:r>
            <a:r>
              <a:rPr lang="en-US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that </a:t>
            </a: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enroll in a U.S. Department of Labor Office of Workers’ Compensation Program </a:t>
            </a:r>
            <a:r>
              <a:rPr lang="en-US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must </a:t>
            </a: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 electronic fund transfer (EFT) as </a:t>
            </a:r>
            <a:r>
              <a:rPr lang="en-US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method of payment. 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2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8038" lvl="1" indent="-411163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ACH form included as part of  the enrollment packet </a:t>
            </a: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must be submitted with the enrollment </a:t>
            </a:r>
            <a:r>
              <a:rPr lang="en-US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application. Failure to submit a completed ACH form with a completed enrollment application will result in the form being Returned to Provider (RTP)</a:t>
            </a:r>
          </a:p>
          <a:p>
            <a:pPr marL="808038" lvl="1" indent="-411163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2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8038" lvl="1" indent="-411163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The ACH form is a Department </a:t>
            </a: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of Treasury form (SF form 3881</a:t>
            </a:r>
            <a:r>
              <a:rPr lang="en-US" sz="2200" dirty="0" smtClean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);</a:t>
            </a:r>
            <a:r>
              <a:rPr lang="en-US" sz="2200" i="1" dirty="0" smtClean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r>
              <a:rPr lang="en-US" sz="2200" dirty="0" smtClean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used in compliance with the federal mandate referenced above</a:t>
            </a:r>
            <a:r>
              <a:rPr lang="en-US" sz="2200" dirty="0" smtClean="0">
                <a:solidFill>
                  <a:srgbClr val="0070C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.</a:t>
            </a:r>
            <a:endParaRPr lang="en-US" sz="2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96875" lvl="1" indent="0">
              <a:spcBef>
                <a:spcPts val="0"/>
              </a:spcBef>
              <a:spcAft>
                <a:spcPts val="0"/>
              </a:spcAft>
              <a:buNone/>
            </a:pPr>
            <a:endParaRPr lang="en-US" sz="2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8038" lvl="1" indent="-411163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ACH form must be fully </a:t>
            </a:r>
            <a:r>
              <a:rPr lang="en-US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completed.</a:t>
            </a: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Failure </a:t>
            </a: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complete the form will result in the enrollment application being Returned to the Provider (RTP</a:t>
            </a:r>
            <a:r>
              <a:rPr lang="en-US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  <a:endParaRPr lang="en-US" sz="2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200" dirty="0" smtClean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 smtClean="0">
              <a:solidFill>
                <a:srgbClr val="00B0F0"/>
              </a:solidFill>
              <a:latin typeface="+mj-lt"/>
            </a:endParaRPr>
          </a:p>
          <a:p>
            <a:endParaRPr lang="en-US" dirty="0">
              <a:solidFill>
                <a:srgbClr val="00B0F0"/>
              </a:solidFill>
              <a:latin typeface="+mj-lt"/>
            </a:endParaRPr>
          </a:p>
          <a:p>
            <a:endParaRPr lang="en-US" dirty="0" smtClean="0">
              <a:solidFill>
                <a:srgbClr val="00B0F0"/>
              </a:solidFill>
              <a:latin typeface="+mj-lt"/>
            </a:endParaRPr>
          </a:p>
          <a:p>
            <a:endParaRPr lang="en-US" dirty="0">
              <a:solidFill>
                <a:srgbClr val="00B0F0"/>
              </a:solidFill>
              <a:latin typeface="+mj-lt"/>
            </a:endParaRPr>
          </a:p>
          <a:p>
            <a:endParaRPr lang="en-US" dirty="0" smtClean="0">
              <a:solidFill>
                <a:srgbClr val="00B0F0"/>
              </a:solidFill>
              <a:latin typeface="+mj-lt"/>
            </a:endParaRPr>
          </a:p>
          <a:p>
            <a:endParaRPr lang="en-US" dirty="0">
              <a:solidFill>
                <a:srgbClr val="00B0F0"/>
              </a:solidFill>
              <a:latin typeface="+mj-lt"/>
            </a:endParaRPr>
          </a:p>
          <a:p>
            <a:endParaRPr lang="en-US" dirty="0" smtClean="0">
              <a:solidFill>
                <a:srgbClr val="00B0F0"/>
              </a:solidFill>
              <a:latin typeface="+mj-lt"/>
            </a:endParaRPr>
          </a:p>
          <a:p>
            <a:endParaRPr lang="en-US" dirty="0">
              <a:solidFill>
                <a:srgbClr val="00B0F0"/>
              </a:solidFill>
              <a:latin typeface="+mj-lt"/>
            </a:endParaRPr>
          </a:p>
          <a:p>
            <a:endParaRPr lang="en-US" dirty="0" smtClean="0">
              <a:solidFill>
                <a:srgbClr val="00B0F0"/>
              </a:solidFill>
              <a:latin typeface="+mj-lt"/>
            </a:endParaRPr>
          </a:p>
          <a:p>
            <a:endParaRPr lang="en-US" dirty="0">
              <a:solidFill>
                <a:srgbClr val="00B0F0"/>
              </a:solidFill>
              <a:latin typeface="+mj-lt"/>
            </a:endParaRPr>
          </a:p>
          <a:p>
            <a:endParaRPr lang="en-US" dirty="0">
              <a:solidFill>
                <a:srgbClr val="00B0F0"/>
              </a:solidFill>
              <a:latin typeface="+mj-lt"/>
            </a:endParaRPr>
          </a:p>
        </p:txBody>
      </p:sp>
      <p:pic>
        <p:nvPicPr>
          <p:cNvPr id="4" name="wav How to Complete an ACH Vendor Payment media2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8600" y="6374368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150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000">
        <p14:prism isContent="1"/>
      </p:transition>
    </mc:Choice>
    <mc:Fallback xmlns="">
      <p:transition spd="slow" advTm="2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83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019" y="228600"/>
            <a:ext cx="7626381" cy="1005840"/>
          </a:xfrm>
        </p:spPr>
        <p:txBody>
          <a:bodyPr>
            <a:noAutofit/>
          </a:bodyPr>
          <a:lstStyle/>
          <a:p>
            <a:r>
              <a:rPr lang="en-US" sz="2600" dirty="0"/>
              <a:t>Automated Clearing House (ACH</a:t>
            </a:r>
            <a:r>
              <a:rPr lang="en-US" sz="2600" dirty="0" smtClean="0"/>
              <a:t>) Vendor </a:t>
            </a:r>
            <a:r>
              <a:rPr lang="en-US" sz="2600" dirty="0"/>
              <a:t>Payment Form</a:t>
            </a:r>
            <a:br>
              <a:rPr lang="en-US" sz="2600" dirty="0"/>
            </a:br>
            <a:r>
              <a:rPr lang="en-US" sz="2600" dirty="0"/>
              <a:t/>
            </a:r>
            <a:br>
              <a:rPr lang="en-US" sz="2600" dirty="0"/>
            </a:br>
            <a:endParaRPr lang="en-US" sz="2600" dirty="0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180" y="1234513"/>
            <a:ext cx="5804338" cy="5013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140261" y="3423305"/>
            <a:ext cx="1986380" cy="2053227"/>
            <a:chOff x="234765" y="3486079"/>
            <a:chExt cx="1986380" cy="2053227"/>
          </a:xfrm>
        </p:grpSpPr>
        <p:sp>
          <p:nvSpPr>
            <p:cNvPr id="4" name="TextBox 3"/>
            <p:cNvSpPr txBox="1"/>
            <p:nvPr/>
          </p:nvSpPr>
          <p:spPr>
            <a:xfrm>
              <a:off x="234765" y="3486079"/>
              <a:ext cx="118013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</a:rPr>
                <a:t>*</a:t>
              </a:r>
              <a:r>
                <a:rPr lang="en-US" sz="1400" dirty="0" smtClean="0">
                  <a:solidFill>
                    <a:srgbClr val="000000"/>
                  </a:solidFill>
                </a:rPr>
                <a:t>Section </a:t>
              </a:r>
              <a:r>
                <a:rPr lang="en-US" sz="1400" dirty="0">
                  <a:solidFill>
                    <a:srgbClr val="000000"/>
                  </a:solidFill>
                </a:rPr>
                <a:t># 1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04584" y="4361027"/>
              <a:ext cx="108074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000000"/>
                  </a:solidFill>
                </a:rPr>
                <a:t>Section # 2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34765" y="5139196"/>
              <a:ext cx="137605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</a:rPr>
                <a:t>*</a:t>
              </a:r>
              <a:r>
                <a:rPr lang="en-US" sz="1400" dirty="0" smtClean="0">
                  <a:solidFill>
                    <a:srgbClr val="000000"/>
                  </a:solidFill>
                </a:rPr>
                <a:t>Section </a:t>
              </a:r>
              <a:r>
                <a:rPr lang="en-US" sz="1400" dirty="0">
                  <a:solidFill>
                    <a:srgbClr val="000000"/>
                  </a:solidFill>
                </a:rPr>
                <a:t># 3</a:t>
              </a: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>
              <a:off x="1441452" y="3679134"/>
              <a:ext cx="779693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1385329" y="4514915"/>
              <a:ext cx="835816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1385329" y="5293084"/>
              <a:ext cx="835816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/>
          <p:cNvSpPr txBox="1"/>
          <p:nvPr/>
        </p:nvSpPr>
        <p:spPr>
          <a:xfrm>
            <a:off x="457200" y="6248400"/>
            <a:ext cx="67817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CC0000"/>
                </a:solidFill>
              </a:rPr>
              <a:t>*</a:t>
            </a:r>
            <a:r>
              <a:rPr lang="en-US" sz="1200" b="1" dirty="0" smtClean="0">
                <a:solidFill>
                  <a:srgbClr val="CC0000"/>
                </a:solidFill>
              </a:rPr>
              <a:t>If data is missing from these fields, the application will be Returned to the Provider (RTP)</a:t>
            </a:r>
            <a:endParaRPr lang="en-US" sz="1200" b="1" dirty="0">
              <a:solidFill>
                <a:srgbClr val="CC0000"/>
              </a:solidFill>
            </a:endParaRPr>
          </a:p>
        </p:txBody>
      </p:sp>
      <p:pic>
        <p:nvPicPr>
          <p:cNvPr id="7" name="Wav How to Complete an ACH Vendor Payment media3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2219" y="6417677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903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7200">
        <p14:gallery dir="l"/>
      </p:transition>
    </mc:Choice>
    <mc:Fallback xmlns="">
      <p:transition spd="slow" advTm="172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50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75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75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75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7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3687595"/>
              </p:ext>
            </p:extLst>
          </p:nvPr>
        </p:nvGraphicFramePr>
        <p:xfrm>
          <a:off x="307075" y="1590765"/>
          <a:ext cx="8366760" cy="2307336"/>
        </p:xfrm>
        <a:graphic>
          <a:graphicData uri="http://schemas.openxmlformats.org/drawingml/2006/table">
            <a:tbl>
              <a:tblPr firstRow="1" firstCol="1" bandRow="1"/>
              <a:tblGrid>
                <a:gridCol w="8366760"/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MEDICAL PROVIDER INFORMATION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                                                 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                                               Provider #: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52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Name: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Address: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Contact Person Name:                                                                         Telephone Number: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91415"/>
            <a:ext cx="7696200" cy="1005840"/>
          </a:xfrm>
        </p:spPr>
        <p:txBody>
          <a:bodyPr>
            <a:normAutofit/>
          </a:bodyPr>
          <a:lstStyle/>
          <a:p>
            <a:r>
              <a:rPr lang="en-US" sz="2600" dirty="0" smtClean="0"/>
              <a:t>Automated </a:t>
            </a:r>
            <a:r>
              <a:rPr lang="en-US" sz="2600" dirty="0"/>
              <a:t>Clearing House (ACH) Vendor Payment Form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1190655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Section # 1</a:t>
            </a: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306722"/>
              </p:ext>
            </p:extLst>
          </p:nvPr>
        </p:nvGraphicFramePr>
        <p:xfrm>
          <a:off x="304800" y="3962400"/>
          <a:ext cx="8483600" cy="25669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3" name="Document" r:id="rId7" imgW="8480164" imgH="2617448" progId="Word.Document.12">
                  <p:embed/>
                </p:oleObj>
              </mc:Choice>
              <mc:Fallback>
                <p:oleObj name="Document" r:id="rId7" imgW="8480164" imgH="261744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04800" y="3962400"/>
                        <a:ext cx="8483600" cy="2566916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Oval 7"/>
          <p:cNvSpPr/>
          <p:nvPr/>
        </p:nvSpPr>
        <p:spPr bwMode="auto">
          <a:xfrm>
            <a:off x="3200398" y="2286000"/>
            <a:ext cx="2057401" cy="457200"/>
          </a:xfrm>
          <a:prstGeom prst="ellipse">
            <a:avLst/>
          </a:prstGeom>
          <a:noFill/>
          <a:ln w="28575">
            <a:solidFill>
              <a:srgbClr val="3399FF"/>
            </a:solidFill>
            <a:prstDash val="soli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38334" y="2856566"/>
            <a:ext cx="20045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66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Aux Corporation</a:t>
            </a:r>
            <a:endParaRPr lang="en-US" sz="1600" dirty="0">
              <a:solidFill>
                <a:srgbClr val="0066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19000" y="3215998"/>
            <a:ext cx="33050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66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9th Clearing Vendor  Street</a:t>
            </a:r>
            <a:endParaRPr lang="en-US" sz="1400" dirty="0">
              <a:solidFill>
                <a:srgbClr val="0066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44021" y="3426023"/>
            <a:ext cx="33050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66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Aux Vendor, HV  99999</a:t>
            </a:r>
            <a:endParaRPr lang="en-US" sz="1400" dirty="0">
              <a:solidFill>
                <a:srgbClr val="0066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04696" y="3630378"/>
            <a:ext cx="2276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66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Chase Vendor</a:t>
            </a:r>
            <a:endParaRPr lang="en-US" sz="1400" dirty="0">
              <a:solidFill>
                <a:srgbClr val="0066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00800" y="3630378"/>
            <a:ext cx="2276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66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999-999-9999</a:t>
            </a:r>
            <a:endParaRPr lang="en-US" sz="1400" dirty="0">
              <a:solidFill>
                <a:srgbClr val="0066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wav How to Complete an ACH Vendor Payment media4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52400" y="64008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717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692">
        <p14:gallery dir="l"/>
      </p:transition>
    </mc:Choice>
    <mc:Fallback xmlns="">
      <p:transition spd="slow" advTm="3069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13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repeatCount="5000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"/>
                                            </p:cond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94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11700"/>
                                  </p:stCondLst>
                                  <p:iterate type="lt">
                                    <p:tmPct val="3182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13400"/>
                                  </p:stCondLst>
                                  <p:iterate type="lt">
                                    <p:tmPct val="7083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15500"/>
                                  </p:stCondLst>
                                  <p:iterate type="lt">
                                    <p:tmPct val="11818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14600"/>
                                  </p:stCondLst>
                                  <p:iterate type="lt">
                                    <p:tmPct val="9091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6" grpId="0"/>
      <p:bldP spid="8" grpId="0" animBg="1"/>
      <p:bldP spid="9" grpId="0"/>
      <p:bldP spid="11" grpId="0"/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 descr="cid:image001.jpg@01D1748F.AB63E110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97" t="34513" r="8399" b="8187"/>
          <a:stretch/>
        </p:blipFill>
        <p:spPr bwMode="auto">
          <a:xfrm>
            <a:off x="2362200" y="877505"/>
            <a:ext cx="6128018" cy="935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306" y="152400"/>
            <a:ext cx="7528098" cy="555615"/>
          </a:xfrm>
        </p:spPr>
        <p:txBody>
          <a:bodyPr>
            <a:normAutofit fontScale="90000"/>
          </a:bodyPr>
          <a:lstStyle/>
          <a:p>
            <a:r>
              <a:rPr lang="en-US" sz="2600" dirty="0" smtClean="0"/>
              <a:t>Automated </a:t>
            </a:r>
            <a:r>
              <a:rPr lang="en-US" sz="2600" dirty="0"/>
              <a:t>Clearing House (ACH) Vendor Payment Form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4749207"/>
              </p:ext>
            </p:extLst>
          </p:nvPr>
        </p:nvGraphicFramePr>
        <p:xfrm>
          <a:off x="244549" y="2085787"/>
          <a:ext cx="8534400" cy="1981199"/>
        </p:xfrm>
        <a:graphic>
          <a:graphicData uri="http://schemas.openxmlformats.org/drawingml/2006/table">
            <a:tbl>
              <a:tblPr firstRow="1" firstCol="1" bandRow="1"/>
              <a:tblGrid>
                <a:gridCol w="8534400"/>
              </a:tblGrid>
              <a:tr h="6531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AGENCY INFORMATION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43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Name: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43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Address: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43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73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Contact Person Name:                                                                         Telephone Number</a:t>
                      </a:r>
                      <a:r>
                        <a:rPr lang="en-US" sz="12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: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9855456"/>
              </p:ext>
            </p:extLst>
          </p:nvPr>
        </p:nvGraphicFramePr>
        <p:xfrm>
          <a:off x="570614" y="4177347"/>
          <a:ext cx="7762875" cy="1905000"/>
        </p:xfrm>
        <a:graphic>
          <a:graphicData uri="http://schemas.openxmlformats.org/drawingml/2006/table">
            <a:tbl>
              <a:tblPr/>
              <a:tblGrid>
                <a:gridCol w="7762875"/>
              </a:tblGrid>
              <a:tr h="19050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500" b="1" dirty="0" smtClean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Section </a:t>
                      </a:r>
                      <a:r>
                        <a:rPr lang="en-US" sz="12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# 2: Should be completed by the Federal Agency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Name:</a:t>
                      </a:r>
                      <a:r>
                        <a:rPr lang="en-US" sz="12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 The provider should type/print the name of the federal agency making the payment </a:t>
                      </a:r>
                      <a:r>
                        <a:rPr lang="en-US" sz="12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(ex. FECA)</a:t>
                      </a:r>
                      <a:endParaRPr lang="en-US" sz="1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28575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 </a:t>
                      </a:r>
                      <a:endParaRPr lang="en-US" sz="1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Address:</a:t>
                      </a:r>
                      <a:r>
                        <a:rPr lang="en-US" sz="12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 The provider should type/print the P.O. Box for the federal agency </a:t>
                      </a:r>
                      <a:r>
                        <a:rPr lang="en-US" sz="12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(ex. FECA = P.O. Box 8300)</a:t>
                      </a:r>
                      <a:endParaRPr lang="en-US" sz="1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28575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                </a:t>
                      </a:r>
                      <a:endParaRPr lang="en-US" sz="1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Contact:</a:t>
                      </a:r>
                      <a:r>
                        <a:rPr lang="en-US" sz="12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i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This field can be left blank</a:t>
                      </a:r>
                      <a:endParaRPr lang="en-US" sz="1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 typeface="Symbol"/>
                        <a:buChar char=""/>
                      </a:pPr>
                      <a:r>
                        <a:rPr lang="en-US" sz="12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Number:</a:t>
                      </a:r>
                      <a:r>
                        <a:rPr lang="en-US" sz="12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i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This field can be left blank</a:t>
                      </a:r>
                      <a:endParaRPr lang="en-US" sz="1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28600" y="1145214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Section # 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13523" y="2700739"/>
            <a:ext cx="43364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66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Federal Employee Compensation Act</a:t>
            </a:r>
            <a:endParaRPr lang="en-US" sz="1600" dirty="0">
              <a:solidFill>
                <a:srgbClr val="0066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02891" y="3027165"/>
            <a:ext cx="25678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66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P. O. Box 8300</a:t>
            </a:r>
            <a:endParaRPr lang="en-US" sz="1600" dirty="0">
              <a:solidFill>
                <a:srgbClr val="0066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13524" y="3365719"/>
            <a:ext cx="25678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66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London, KY 40742-8300</a:t>
            </a:r>
            <a:endParaRPr lang="en-US" sz="1600" dirty="0">
              <a:solidFill>
                <a:srgbClr val="0066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51" name="Picture 3" descr="C:\Users\11004070\AppData\Local\Microsoft\Windows\Temporary Internet Files\Content.IE5\NWOA6518\Blue_check_PD.svg[1]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219200"/>
            <a:ext cx="210270" cy="210270"/>
          </a:xfrm>
          <a:prstGeom prst="rect">
            <a:avLst/>
          </a:prstGeom>
          <a:noFill/>
          <a:effectLst>
            <a:glow rad="101600">
              <a:srgbClr val="FFFF00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ight Arrow 4"/>
          <p:cNvSpPr/>
          <p:nvPr/>
        </p:nvSpPr>
        <p:spPr bwMode="auto">
          <a:xfrm rot="2299229">
            <a:off x="6778865" y="931249"/>
            <a:ext cx="342435" cy="203731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211" y="1994118"/>
            <a:ext cx="3768728" cy="2743201"/>
          </a:xfrm>
          <a:prstGeom prst="rect">
            <a:avLst/>
          </a:prstGeom>
          <a:noFill/>
          <a:ln>
            <a:noFill/>
          </a:ln>
          <a:effectLst>
            <a:glow rad="228600">
              <a:srgbClr val="4F8FF7">
                <a:alpha val="40000"/>
              </a:srgb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Freeform 18"/>
          <p:cNvSpPr/>
          <p:nvPr/>
        </p:nvSpPr>
        <p:spPr bwMode="auto">
          <a:xfrm rot="3034628">
            <a:off x="5019236" y="1824941"/>
            <a:ext cx="1467728" cy="1599716"/>
          </a:xfrm>
          <a:custGeom>
            <a:avLst/>
            <a:gdLst>
              <a:gd name="connsiteX0" fmla="*/ 244422 w 1068638"/>
              <a:gd name="connsiteY0" fmla="*/ 914400 h 985652"/>
              <a:gd name="connsiteX1" fmla="*/ 303798 w 1068638"/>
              <a:gd name="connsiteY1" fmla="*/ 926275 h 985652"/>
              <a:gd name="connsiteX2" fmla="*/ 375050 w 1068638"/>
              <a:gd name="connsiteY2" fmla="*/ 950026 h 985652"/>
              <a:gd name="connsiteX3" fmla="*/ 553180 w 1068638"/>
              <a:gd name="connsiteY3" fmla="*/ 961901 h 985652"/>
              <a:gd name="connsiteX4" fmla="*/ 671933 w 1068638"/>
              <a:gd name="connsiteY4" fmla="*/ 985652 h 985652"/>
              <a:gd name="connsiteX5" fmla="*/ 838188 w 1068638"/>
              <a:gd name="connsiteY5" fmla="*/ 973777 h 985652"/>
              <a:gd name="connsiteX6" fmla="*/ 873814 w 1068638"/>
              <a:gd name="connsiteY6" fmla="*/ 961901 h 985652"/>
              <a:gd name="connsiteX7" fmla="*/ 1028193 w 1068638"/>
              <a:gd name="connsiteY7" fmla="*/ 831273 h 985652"/>
              <a:gd name="connsiteX8" fmla="*/ 1063819 w 1068638"/>
              <a:gd name="connsiteY8" fmla="*/ 783772 h 985652"/>
              <a:gd name="connsiteX9" fmla="*/ 1028193 w 1068638"/>
              <a:gd name="connsiteY9" fmla="*/ 320634 h 985652"/>
              <a:gd name="connsiteX10" fmla="*/ 992567 w 1068638"/>
              <a:gd name="connsiteY10" fmla="*/ 249382 h 985652"/>
              <a:gd name="connsiteX11" fmla="*/ 909440 w 1068638"/>
              <a:gd name="connsiteY11" fmla="*/ 166255 h 985652"/>
              <a:gd name="connsiteX12" fmla="*/ 873814 w 1068638"/>
              <a:gd name="connsiteY12" fmla="*/ 118753 h 985652"/>
              <a:gd name="connsiteX13" fmla="*/ 802562 w 1068638"/>
              <a:gd name="connsiteY13" fmla="*/ 83127 h 985652"/>
              <a:gd name="connsiteX14" fmla="*/ 671933 w 1068638"/>
              <a:gd name="connsiteY14" fmla="*/ 11875 h 985652"/>
              <a:gd name="connsiteX15" fmla="*/ 636308 w 1068638"/>
              <a:gd name="connsiteY15" fmla="*/ 0 h 985652"/>
              <a:gd name="connsiteX16" fmla="*/ 125669 w 1068638"/>
              <a:gd name="connsiteY16" fmla="*/ 11875 h 985652"/>
              <a:gd name="connsiteX17" fmla="*/ 90043 w 1068638"/>
              <a:gd name="connsiteY17" fmla="*/ 23751 h 985652"/>
              <a:gd name="connsiteX18" fmla="*/ 30666 w 1068638"/>
              <a:gd name="connsiteY18" fmla="*/ 95003 h 985652"/>
              <a:gd name="connsiteX19" fmla="*/ 18791 w 1068638"/>
              <a:gd name="connsiteY19" fmla="*/ 403761 h 985652"/>
              <a:gd name="connsiteX20" fmla="*/ 54417 w 1068638"/>
              <a:gd name="connsiteY20" fmla="*/ 522514 h 985652"/>
              <a:gd name="connsiteX21" fmla="*/ 78167 w 1068638"/>
              <a:gd name="connsiteY21" fmla="*/ 617517 h 985652"/>
              <a:gd name="connsiteX22" fmla="*/ 101918 w 1068638"/>
              <a:gd name="connsiteY22" fmla="*/ 653143 h 985652"/>
              <a:gd name="connsiteX23" fmla="*/ 125669 w 1068638"/>
              <a:gd name="connsiteY23" fmla="*/ 724395 h 985652"/>
              <a:gd name="connsiteX24" fmla="*/ 149419 w 1068638"/>
              <a:gd name="connsiteY24" fmla="*/ 760021 h 985652"/>
              <a:gd name="connsiteX25" fmla="*/ 185045 w 1068638"/>
              <a:gd name="connsiteY25" fmla="*/ 831273 h 985652"/>
              <a:gd name="connsiteX26" fmla="*/ 256297 w 1068638"/>
              <a:gd name="connsiteY26" fmla="*/ 902525 h 985652"/>
              <a:gd name="connsiteX27" fmla="*/ 291923 w 1068638"/>
              <a:gd name="connsiteY27" fmla="*/ 938151 h 985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068638" h="985652">
                <a:moveTo>
                  <a:pt x="244422" y="914400"/>
                </a:moveTo>
                <a:cubicBezTo>
                  <a:pt x="264214" y="918358"/>
                  <a:pt x="284325" y="920964"/>
                  <a:pt x="303798" y="926275"/>
                </a:cubicBezTo>
                <a:cubicBezTo>
                  <a:pt x="327951" y="932862"/>
                  <a:pt x="350070" y="948361"/>
                  <a:pt x="375050" y="950026"/>
                </a:cubicBezTo>
                <a:lnTo>
                  <a:pt x="553180" y="961901"/>
                </a:lnTo>
                <a:cubicBezTo>
                  <a:pt x="584569" y="969749"/>
                  <a:pt x="642813" y="985652"/>
                  <a:pt x="671933" y="985652"/>
                </a:cubicBezTo>
                <a:cubicBezTo>
                  <a:pt x="727493" y="985652"/>
                  <a:pt x="782770" y="977735"/>
                  <a:pt x="838188" y="973777"/>
                </a:cubicBezTo>
                <a:cubicBezTo>
                  <a:pt x="850063" y="969818"/>
                  <a:pt x="863522" y="969026"/>
                  <a:pt x="873814" y="961901"/>
                </a:cubicBezTo>
                <a:cubicBezTo>
                  <a:pt x="899948" y="943808"/>
                  <a:pt x="991751" y="873789"/>
                  <a:pt x="1028193" y="831273"/>
                </a:cubicBezTo>
                <a:cubicBezTo>
                  <a:pt x="1041074" y="816246"/>
                  <a:pt x="1051944" y="799606"/>
                  <a:pt x="1063819" y="783772"/>
                </a:cubicBezTo>
                <a:cubicBezTo>
                  <a:pt x="1048839" y="274424"/>
                  <a:pt x="1102344" y="518368"/>
                  <a:pt x="1028193" y="320634"/>
                </a:cubicBezTo>
                <a:cubicBezTo>
                  <a:pt x="1015022" y="285511"/>
                  <a:pt x="1019594" y="279411"/>
                  <a:pt x="992567" y="249382"/>
                </a:cubicBezTo>
                <a:cubicBezTo>
                  <a:pt x="966353" y="220255"/>
                  <a:pt x="932952" y="197604"/>
                  <a:pt x="909440" y="166255"/>
                </a:cubicBezTo>
                <a:cubicBezTo>
                  <a:pt x="897565" y="150421"/>
                  <a:pt x="887809" y="132748"/>
                  <a:pt x="873814" y="118753"/>
                </a:cubicBezTo>
                <a:cubicBezTo>
                  <a:pt x="850795" y="95734"/>
                  <a:pt x="831535" y="92785"/>
                  <a:pt x="802562" y="83127"/>
                </a:cubicBezTo>
                <a:cubicBezTo>
                  <a:pt x="723636" y="19987"/>
                  <a:pt x="767230" y="43641"/>
                  <a:pt x="671933" y="11875"/>
                </a:cubicBezTo>
                <a:lnTo>
                  <a:pt x="636308" y="0"/>
                </a:lnTo>
                <a:cubicBezTo>
                  <a:pt x="466095" y="3958"/>
                  <a:pt x="295767" y="4479"/>
                  <a:pt x="125669" y="11875"/>
                </a:cubicBezTo>
                <a:cubicBezTo>
                  <a:pt x="113163" y="12419"/>
                  <a:pt x="100458" y="16807"/>
                  <a:pt x="90043" y="23751"/>
                </a:cubicBezTo>
                <a:cubicBezTo>
                  <a:pt x="62612" y="42038"/>
                  <a:pt x="48191" y="68715"/>
                  <a:pt x="30666" y="95003"/>
                </a:cubicBezTo>
                <a:cubicBezTo>
                  <a:pt x="-16338" y="236014"/>
                  <a:pt x="-77" y="158477"/>
                  <a:pt x="18791" y="403761"/>
                </a:cubicBezTo>
                <a:cubicBezTo>
                  <a:pt x="24168" y="473658"/>
                  <a:pt x="26815" y="467311"/>
                  <a:pt x="54417" y="522514"/>
                </a:cubicBezTo>
                <a:cubicBezTo>
                  <a:pt x="58933" y="545096"/>
                  <a:pt x="65995" y="593174"/>
                  <a:pt x="78167" y="617517"/>
                </a:cubicBezTo>
                <a:cubicBezTo>
                  <a:pt x="84550" y="630283"/>
                  <a:pt x="94001" y="641268"/>
                  <a:pt x="101918" y="653143"/>
                </a:cubicBezTo>
                <a:cubicBezTo>
                  <a:pt x="109835" y="676894"/>
                  <a:pt x="111782" y="703564"/>
                  <a:pt x="125669" y="724395"/>
                </a:cubicBezTo>
                <a:cubicBezTo>
                  <a:pt x="133586" y="736270"/>
                  <a:pt x="143036" y="747256"/>
                  <a:pt x="149419" y="760021"/>
                </a:cubicBezTo>
                <a:cubicBezTo>
                  <a:pt x="172998" y="807179"/>
                  <a:pt x="146154" y="787521"/>
                  <a:pt x="185045" y="831273"/>
                </a:cubicBezTo>
                <a:cubicBezTo>
                  <a:pt x="207360" y="856377"/>
                  <a:pt x="237665" y="874578"/>
                  <a:pt x="256297" y="902525"/>
                </a:cubicBezTo>
                <a:cubicBezTo>
                  <a:pt x="282244" y="941445"/>
                  <a:pt x="265776" y="938151"/>
                  <a:pt x="291923" y="938151"/>
                </a:cubicBezTo>
              </a:path>
            </a:pathLst>
          </a:custGeom>
          <a:noFill/>
          <a:ln w="19050">
            <a:solidFill>
              <a:srgbClr val="FF0000"/>
            </a:solidFill>
            <a:prstDash val="dash"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wav How to Complete an ACH Vendor Payment media5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65386" y="64008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433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23000">
        <p14:ripple/>
      </p:transition>
    </mc:Choice>
    <mc:Fallback xmlns="">
      <p:transition spd="slow" advTm="2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23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112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32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2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2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6" presetClass="emph" presetSubtype="0" repeatCount="300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267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633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10" presetClass="entr" presetSubtype="0" repeatCount="4000" fill="hold" grpId="0" nodeType="withEffect">
                                  <p:stCondLst>
                                    <p:cond delay="14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6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ntr" presetSubtype="528" fill="hold" nodeType="withEffect">
                                  <p:stCondLst>
                                    <p:cond delay="22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246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3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exit" presetSubtype="0" fill="hold" nodeType="withEffect">
                                  <p:stCondLst>
                                    <p:cond delay="38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6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6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5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314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36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1" fill="hold" grpId="0" nodeType="withEffect">
                                  <p:stCondLst>
                                    <p:cond delay="267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34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850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94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94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37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2" nodeType="withEffect">
                                  <p:stCondLst>
                                    <p:cond delay="3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2" grpId="0"/>
      <p:bldP spid="13" grpId="0"/>
      <p:bldP spid="14" grpId="0"/>
      <p:bldP spid="5" grpId="0" animBg="1"/>
      <p:bldP spid="5" grpId="1" animBg="1"/>
      <p:bldP spid="19" grpId="0" animBg="1"/>
      <p:bldP spid="19" grpId="1" animBg="1"/>
      <p:bldP spid="19" grpId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824" y="291415"/>
            <a:ext cx="7546978" cy="775385"/>
          </a:xfrm>
        </p:spPr>
        <p:txBody>
          <a:bodyPr>
            <a:normAutofit fontScale="90000"/>
          </a:bodyPr>
          <a:lstStyle/>
          <a:p>
            <a:r>
              <a:rPr lang="en-US" sz="2600" dirty="0"/>
              <a:t>Automated Clearing House (ACH) Vendor Payment Form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1600547"/>
              </p:ext>
            </p:extLst>
          </p:nvPr>
        </p:nvGraphicFramePr>
        <p:xfrm>
          <a:off x="698752" y="1421190"/>
          <a:ext cx="7433381" cy="2057402"/>
        </p:xfrm>
        <a:graphic>
          <a:graphicData uri="http://schemas.openxmlformats.org/drawingml/2006/table">
            <a:tbl>
              <a:tblPr/>
              <a:tblGrid>
                <a:gridCol w="3898741"/>
                <a:gridCol w="3534640"/>
              </a:tblGrid>
              <a:tr h="215658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FINANCIAL INSTITUTION INFORMATION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0218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Name: 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0218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Address: 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021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ACH Coordinator Name: 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Telephone Number: 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218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Nine-Digit Routing Transit Number: 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0218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Depositor Account Title: 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0218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Depositor Account Number: 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0218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Type of Account: □ Checking □ Savings 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021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Signature and Title of Representative: 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Telephone Number: 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04800" y="1021080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Section # 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4701" y="3526790"/>
            <a:ext cx="7210100" cy="307776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0000"/>
                </a:solidFill>
              </a:rPr>
              <a:t>Section # 3 Should be completed by the financial institution FI</a:t>
            </a:r>
          </a:p>
          <a:p>
            <a:pPr>
              <a:spcBef>
                <a:spcPts val="600"/>
              </a:spcBef>
            </a:pPr>
            <a:r>
              <a:rPr lang="en-US" sz="1200" b="1" dirty="0">
                <a:solidFill>
                  <a:srgbClr val="000000"/>
                </a:solidFill>
              </a:rPr>
              <a:t>Name: </a:t>
            </a:r>
            <a:r>
              <a:rPr lang="en-US" sz="1200" dirty="0">
                <a:solidFill>
                  <a:srgbClr val="000000"/>
                </a:solidFill>
              </a:rPr>
              <a:t>Type/print the name of the FI (Bank)</a:t>
            </a:r>
          </a:p>
          <a:p>
            <a:pPr>
              <a:spcBef>
                <a:spcPts val="600"/>
              </a:spcBef>
            </a:pPr>
            <a:r>
              <a:rPr lang="en-US" sz="1200" b="1" dirty="0">
                <a:solidFill>
                  <a:srgbClr val="000000"/>
                </a:solidFill>
              </a:rPr>
              <a:t>Address: </a:t>
            </a:r>
            <a:r>
              <a:rPr lang="en-US" sz="1200" dirty="0">
                <a:solidFill>
                  <a:srgbClr val="000000"/>
                </a:solidFill>
              </a:rPr>
              <a:t>Type/print the address of the FI (Bank)</a:t>
            </a:r>
          </a:p>
          <a:p>
            <a:pPr>
              <a:spcBef>
                <a:spcPts val="600"/>
              </a:spcBef>
            </a:pPr>
            <a:r>
              <a:rPr lang="en-US" sz="1200" b="1" dirty="0">
                <a:solidFill>
                  <a:srgbClr val="000000"/>
                </a:solidFill>
              </a:rPr>
              <a:t>ACH Coordinator Name</a:t>
            </a:r>
            <a:r>
              <a:rPr lang="en-US" sz="1200" dirty="0">
                <a:solidFill>
                  <a:srgbClr val="000000"/>
                </a:solidFill>
              </a:rPr>
              <a:t>: Type/print the name of the FI coordinator</a:t>
            </a:r>
          </a:p>
          <a:p>
            <a:pPr>
              <a:spcBef>
                <a:spcPts val="600"/>
              </a:spcBef>
            </a:pPr>
            <a:r>
              <a:rPr lang="en-US" sz="1200" b="1" dirty="0">
                <a:solidFill>
                  <a:srgbClr val="000000"/>
                </a:solidFill>
              </a:rPr>
              <a:t>Number: </a:t>
            </a:r>
            <a:r>
              <a:rPr lang="en-US" sz="1200" dirty="0">
                <a:solidFill>
                  <a:srgbClr val="000000"/>
                </a:solidFill>
              </a:rPr>
              <a:t>Type/print the phone number of the FI coordinator</a:t>
            </a:r>
          </a:p>
          <a:p>
            <a:pPr>
              <a:spcBef>
                <a:spcPts val="600"/>
              </a:spcBef>
            </a:pPr>
            <a:r>
              <a:rPr lang="en-US" sz="1200" b="1" dirty="0">
                <a:solidFill>
                  <a:srgbClr val="000000"/>
                </a:solidFill>
              </a:rPr>
              <a:t>Routing: </a:t>
            </a:r>
            <a:r>
              <a:rPr lang="en-US" sz="1200" dirty="0">
                <a:solidFill>
                  <a:srgbClr val="000000"/>
                </a:solidFill>
              </a:rPr>
              <a:t>Type/print the 9-digit routing transaction number (TRN)</a:t>
            </a:r>
          </a:p>
          <a:p>
            <a:pPr>
              <a:spcBef>
                <a:spcPts val="600"/>
              </a:spcBef>
            </a:pPr>
            <a:r>
              <a:rPr lang="en-US" sz="1200" dirty="0">
                <a:solidFill>
                  <a:srgbClr val="000000"/>
                </a:solidFill>
              </a:rPr>
              <a:t>              </a:t>
            </a:r>
            <a:r>
              <a:rPr lang="en-US" sz="1200" b="1" dirty="0">
                <a:solidFill>
                  <a:srgbClr val="000000"/>
                </a:solidFill>
              </a:rPr>
              <a:t>(Note: if the FI uses a processor, the TRN of the FI should be used</a:t>
            </a:r>
          </a:p>
          <a:p>
            <a:pPr>
              <a:spcBef>
                <a:spcPts val="600"/>
              </a:spcBef>
            </a:pPr>
            <a:r>
              <a:rPr lang="en-US" sz="1200" b="1" dirty="0">
                <a:solidFill>
                  <a:srgbClr val="000000"/>
                </a:solidFill>
              </a:rPr>
              <a:t>Depositor Acct. #: </a:t>
            </a:r>
            <a:r>
              <a:rPr lang="en-US" sz="1200" dirty="0">
                <a:solidFill>
                  <a:srgbClr val="000000"/>
                </a:solidFill>
              </a:rPr>
              <a:t>Type/print the number of the account where funds are to be deposited</a:t>
            </a:r>
          </a:p>
          <a:p>
            <a:pPr>
              <a:spcBef>
                <a:spcPts val="600"/>
              </a:spcBef>
            </a:pPr>
            <a:r>
              <a:rPr lang="en-US" sz="1200" b="1" dirty="0">
                <a:solidFill>
                  <a:srgbClr val="000000"/>
                </a:solidFill>
              </a:rPr>
              <a:t>Type of Acct.: </a:t>
            </a:r>
            <a:r>
              <a:rPr lang="en-US" sz="1200" dirty="0">
                <a:solidFill>
                  <a:srgbClr val="000000"/>
                </a:solidFill>
              </a:rPr>
              <a:t>Check the type of bank account the funds will be going to. Checking or Savings account</a:t>
            </a:r>
          </a:p>
          <a:p>
            <a:pPr>
              <a:spcBef>
                <a:spcPts val="600"/>
              </a:spcBef>
            </a:pPr>
            <a:r>
              <a:rPr lang="en-US" sz="1200" b="1" dirty="0">
                <a:solidFill>
                  <a:srgbClr val="000000"/>
                </a:solidFill>
              </a:rPr>
              <a:t>Signature/title: </a:t>
            </a:r>
            <a:r>
              <a:rPr lang="en-US" sz="1200" dirty="0">
                <a:solidFill>
                  <a:srgbClr val="000000"/>
                </a:solidFill>
              </a:rPr>
              <a:t>The </a:t>
            </a:r>
            <a:r>
              <a:rPr lang="en-US" sz="1200" b="1" i="1" dirty="0">
                <a:solidFill>
                  <a:srgbClr val="000000"/>
                </a:solidFill>
              </a:rPr>
              <a:t>Financial Institution’s representative </a:t>
            </a:r>
            <a:r>
              <a:rPr lang="en-US" sz="1200" dirty="0">
                <a:solidFill>
                  <a:srgbClr val="000000"/>
                </a:solidFill>
              </a:rPr>
              <a:t>must sign the form</a:t>
            </a:r>
          </a:p>
          <a:p>
            <a:pPr>
              <a:spcBef>
                <a:spcPts val="600"/>
              </a:spcBef>
            </a:pPr>
            <a:r>
              <a:rPr lang="en-US" sz="1200" b="1" dirty="0">
                <a:solidFill>
                  <a:srgbClr val="000000"/>
                </a:solidFill>
              </a:rPr>
              <a:t>Number: </a:t>
            </a:r>
            <a:r>
              <a:rPr lang="en-US" sz="1200" dirty="0">
                <a:solidFill>
                  <a:srgbClr val="000000"/>
                </a:solidFill>
              </a:rPr>
              <a:t>Type/print the telephone number of the </a:t>
            </a:r>
            <a:r>
              <a:rPr lang="en-US" sz="1200" b="1" i="1" dirty="0">
                <a:solidFill>
                  <a:srgbClr val="000000"/>
                </a:solidFill>
              </a:rPr>
              <a:t>Financial Institution’s representative</a:t>
            </a:r>
          </a:p>
          <a:p>
            <a:endParaRPr lang="en-US" sz="1200" dirty="0">
              <a:solidFill>
                <a:srgbClr val="000000"/>
              </a:solidFill>
            </a:endParaRPr>
          </a:p>
        </p:txBody>
      </p:sp>
      <p:pic>
        <p:nvPicPr>
          <p:cNvPr id="3" name="wav How to Complete an ACH Vendor Payment media6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7970" y="6476371"/>
            <a:ext cx="305430" cy="305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578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3204">
        <p14:gallery dir="l"/>
      </p:transition>
    </mc:Choice>
    <mc:Fallback xmlns="">
      <p:transition spd="slow" advTm="3320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20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300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10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 descr="C:\Users\11038173\AppData\Local\Microsoft\Windows\Temporary Internet Files\Content.IE5\RDEXGWTL\647478939_f30b6eaa08[1].jpg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28600"/>
            <a:ext cx="4846638" cy="4846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40391" y="5333922"/>
            <a:ext cx="76416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For more assistance, please contact a customer service representative Monday-Friday                  </a:t>
            </a:r>
          </a:p>
          <a:p>
            <a:pPr algn="ctr"/>
            <a:r>
              <a:rPr lang="en-US" dirty="0" smtClean="0"/>
              <a:t>8am-8pm  EST.   @                            options 4 &amp; 2.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038600" y="5895008"/>
            <a:ext cx="16209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844-493-1966</a:t>
            </a:r>
          </a:p>
        </p:txBody>
      </p:sp>
      <p:pic>
        <p:nvPicPr>
          <p:cNvPr id="3" name="wav How to Complete an ACH Vendor Payment media7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04800" y="64008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146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2000">
        <p:blinds dir="vert"/>
      </p:transition>
    </mc:Choice>
    <mc:Fallback xmlns="">
      <p:transition spd="slow" advTm="32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1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300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750" tmFilter="0, 0; .2, .5; .8, .5; 1, 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375" autoRev="1" fill="hold"/>
                                        <p:tgtEl>
                                          <p:spTgt spid="2457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16" presetClass="emph" presetSubtype="0" fill="hold" grpId="0" nodeType="withEffect">
                                  <p:stCondLst>
                                    <p:cond delay="20100"/>
                                  </p:stCondLst>
                                  <p:iterate type="lt">
                                    <p:tmPct val="24000"/>
                                  </p:iterate>
                                  <p:childTnLst>
                                    <p:set>
                                      <p:cBhvr override="childStyl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Xerox">
  <a:themeElements>
    <a:clrScheme name="Xerox Blue 2013">
      <a:dk1>
        <a:srgbClr val="000000"/>
      </a:dk1>
      <a:lt1>
        <a:srgbClr val="FFFFFF"/>
      </a:lt1>
      <a:dk2>
        <a:srgbClr val="34BCBA"/>
      </a:dk2>
      <a:lt2>
        <a:srgbClr val="6DAF3D"/>
      </a:lt2>
      <a:accent1>
        <a:srgbClr val="2895D5"/>
      </a:accent1>
      <a:accent2>
        <a:srgbClr val="7053AA"/>
      </a:accent2>
      <a:accent3>
        <a:srgbClr val="9B2583"/>
      </a:accent3>
      <a:accent4>
        <a:srgbClr val="E64BA2"/>
      </a:accent4>
      <a:accent5>
        <a:srgbClr val="E67600"/>
      </a:accent5>
      <a:accent6>
        <a:srgbClr val="FD9F13"/>
      </a:accent6>
      <a:hlink>
        <a:srgbClr val="2895D5"/>
      </a:hlink>
      <a:folHlink>
        <a:srgbClr val="66676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onduent_PPT_Template_White_6Jan">
  <a:themeElements>
    <a:clrScheme name="CONDUENT 2">
      <a:dk1>
        <a:sysClr val="windowText" lastClr="000000"/>
      </a:dk1>
      <a:lt1>
        <a:sysClr val="window" lastClr="FFFFFF"/>
      </a:lt1>
      <a:dk2>
        <a:srgbClr val="284563"/>
      </a:dk2>
      <a:lt2>
        <a:srgbClr val="DADDDC"/>
      </a:lt2>
      <a:accent1>
        <a:srgbClr val="0047BA"/>
      </a:accent1>
      <a:accent2>
        <a:srgbClr val="468CFF"/>
      </a:accent2>
      <a:accent3>
        <a:srgbClr val="005A64"/>
      </a:accent3>
      <a:accent4>
        <a:srgbClr val="00837B"/>
      </a:accent4>
      <a:accent5>
        <a:srgbClr val="00B4A0"/>
      </a:accent5>
      <a:accent6>
        <a:srgbClr val="F79646"/>
      </a:accent6>
      <a:hlink>
        <a:srgbClr val="0047BA"/>
      </a:hlink>
      <a:folHlink>
        <a:srgbClr val="0047B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 dirty="0" err="1" smtClean="0">
            <a:solidFill>
              <a:srgbClr val="FFFFFE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0CB60FC501A44DB72C8685E4AA79F4" ma:contentTypeVersion="0" ma:contentTypeDescription="Create a new document." ma:contentTypeScope="" ma:versionID="c8e8598293f70d0c169a8f50c39b91b4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92E276CE-B60E-46F8-9AF8-5C5D07C44DD9}">
  <ds:schemaRefs>
    <ds:schemaRef ds:uri="http://www.w3.org/XML/1998/namespace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FB8519BC-3AC1-4597-89C7-F914103FF9F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F4FB5A8-2AE4-4630-AF04-F6094F7942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1167</TotalTime>
  <Words>570</Words>
  <Application>Microsoft Office PowerPoint</Application>
  <PresentationFormat>On-screen Show (4:3)</PresentationFormat>
  <Paragraphs>106</Paragraphs>
  <Slides>8</Slides>
  <Notes>3</Notes>
  <HiddenSlides>0</HiddenSlides>
  <MMClips>7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Xerox</vt:lpstr>
      <vt:lpstr>Conduent_PPT_Template_White_6Jan</vt:lpstr>
      <vt:lpstr>Document</vt:lpstr>
      <vt:lpstr>How to Complete a Payment Information Form </vt:lpstr>
      <vt:lpstr>Table of Contents</vt:lpstr>
      <vt:lpstr>Automated Clearing House (ACH) Vendor Payment Form  </vt:lpstr>
      <vt:lpstr>Automated Clearing House (ACH) Vendor Payment Form  </vt:lpstr>
      <vt:lpstr>Automated Clearing House (ACH) Vendor Payment Form</vt:lpstr>
      <vt:lpstr>Automated Clearing House (ACH) Vendor Payment Form</vt:lpstr>
      <vt:lpstr>Automated Clearing House (ACH) Vendor Payment Form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Complete a Payment Information Form</dc:title>
  <dc:creator>Dawson, Julie</dc:creator>
  <cp:lastModifiedBy>Arnold, Robert</cp:lastModifiedBy>
  <cp:revision>94</cp:revision>
  <dcterms:created xsi:type="dcterms:W3CDTF">2015-09-06T00:34:27Z</dcterms:created>
  <dcterms:modified xsi:type="dcterms:W3CDTF">2017-05-17T19:21:22Z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0x010100FC0CB60FC501A44DB72C8685E4AA79F4</vt:lpwstr>
  </property>
</Properties>
</file>